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58" r:id="rId5"/>
    <p:sldId id="259" r:id="rId6"/>
    <p:sldId id="260" r:id="rId7"/>
    <p:sldId id="257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19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3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Rectángulo&#10;&#10;Descripción generada automáticamente">
            <a:extLst>
              <a:ext uri="{FF2B5EF4-FFF2-40B4-BE49-F238E27FC236}">
                <a16:creationId xmlns:a16="http://schemas.microsoft.com/office/drawing/2014/main" id="{D2654CD3-6FC3-6144-AF46-4F9B568588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C1FF795-193C-9846-958C-382CDD0A0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7774" y="2159875"/>
            <a:ext cx="5812474" cy="193921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FCEC67-82D8-6744-9BC2-CC867DCF1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7774" y="4296814"/>
            <a:ext cx="5812474" cy="86006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4B8184-F098-8B48-BDD8-46513F95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75E9A3-5CF8-D542-B0F6-1C3499F1D79C}" type="datetimeFigureOut">
              <a:rPr lang="es-CO" smtClean="0"/>
              <a:pPr/>
              <a:t>28/09/21</a:t>
            </a:fld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C709A-92B5-784A-9469-89EABACF9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49379C-03E4-C34F-8A33-F7374B574E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8" name="Imagen 7" descr="Texto&#10;&#10;Descripción generada automáticamente con confianza media">
            <a:extLst>
              <a:ext uri="{FF2B5EF4-FFF2-40B4-BE49-F238E27FC236}">
                <a16:creationId xmlns:a16="http://schemas.microsoft.com/office/drawing/2014/main" id="{2268E5DA-E2D9-A14A-823D-28F4405D1B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6161" y="816850"/>
            <a:ext cx="62357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52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A15F7C-9A78-C746-A31C-C1A2CDE22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1107B6AD-B146-5748-9B84-6F6A92F5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E98E73D7-D4F8-004D-8943-C9D915B2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49379C-03E4-C34F-8A33-F7374B574E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8" name="Imagen 7" descr="Rectángulo&#10;&#10;Descripción generada automáticamente">
            <a:extLst>
              <a:ext uri="{FF2B5EF4-FFF2-40B4-BE49-F238E27FC236}">
                <a16:creationId xmlns:a16="http://schemas.microsoft.com/office/drawing/2014/main" id="{F91D3D31-5C51-7D40-920F-D4B8AC31B79F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76000" cy="6858000"/>
          </a:xfrm>
          <a:prstGeom prst="rect">
            <a:avLst/>
          </a:prstGeom>
        </p:spPr>
      </p:pic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BFEC4F05-6B44-9349-BC3F-AD4167EFF2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4266" y="6178532"/>
            <a:ext cx="3267000" cy="6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3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Rectángulo&#10;&#10;Descripción generada automáticamente">
            <a:extLst>
              <a:ext uri="{FF2B5EF4-FFF2-40B4-BE49-F238E27FC236}">
                <a16:creationId xmlns:a16="http://schemas.microsoft.com/office/drawing/2014/main" id="{2802E356-D1C5-904C-82D7-8FE17FED4D67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6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891B8F0-DC1C-EF44-9113-175BA5149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370"/>
            <a:ext cx="10515600" cy="7626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B8CC3EF-4CDB-3342-871A-D0DDBD17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49379C-03E4-C34F-8A33-F7374B574E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86A4AB43-2119-C847-AA8C-425C9890F0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1643" y="6268912"/>
            <a:ext cx="270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gradFill flip="none" rotWithShape="1">
          <a:gsLst>
            <a:gs pos="92000">
              <a:schemeClr val="bg1"/>
            </a:gs>
            <a:gs pos="100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Rectángulo&#10;&#10;Descripción generada automáticamente">
            <a:extLst>
              <a:ext uri="{FF2B5EF4-FFF2-40B4-BE49-F238E27FC236}">
                <a16:creationId xmlns:a16="http://schemas.microsoft.com/office/drawing/2014/main" id="{89CFDB19-D2AE-7044-8AA6-E8F0EACADB58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50000"/>
            <a:ext cx="12192000" cy="108000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C02313-30E0-5E4B-8896-1F643BBB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49379C-03E4-C34F-8A33-F7374B574E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67735E68-C3A0-5447-9AFC-5D1F41FEB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1643" y="6268912"/>
            <a:ext cx="270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5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Rectángulo&#10;&#10;Descripción generada automáticamente">
            <a:extLst>
              <a:ext uri="{FF2B5EF4-FFF2-40B4-BE49-F238E27FC236}">
                <a16:creationId xmlns:a16="http://schemas.microsoft.com/office/drawing/2014/main" id="{4D99F3FE-5CCD-154D-BB7D-B90FC6AB3C3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16000" y="0"/>
            <a:ext cx="5976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9440E51-119F-CB49-8587-AFACBE47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3670"/>
            <a:ext cx="5183360" cy="2443382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86EF84-44E6-F440-A3F2-1C226CBCB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73484"/>
            <a:ext cx="5183360" cy="102913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83C4C7-7AA4-1641-997B-5DE29F81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75E9A3-5CF8-D542-B0F6-1C3499F1D79C}" type="datetimeFigureOut">
              <a:rPr lang="es-CO" smtClean="0"/>
              <a:pPr/>
              <a:t>28/09/21</a:t>
            </a:fld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D164EF-DF7B-E545-A7AD-5F048DE9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49379C-03E4-C34F-8A33-F7374B574E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4140D561-8646-7242-98A0-456E0175C3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1221" y="327075"/>
            <a:ext cx="3497317" cy="69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05DEF1-4207-2143-8B79-B42D55C1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9D763C-A7C0-1441-B5DA-C828E2F4A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12240"/>
            <a:ext cx="10515600" cy="4764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11043-0CF1-B14F-BA99-B77BE0C2A6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5E9A3-5CF8-D542-B0F6-1C3499F1D79C}" type="datetimeFigureOut">
              <a:rPr lang="es-CO" smtClean="0"/>
              <a:t>28/09/21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28A88B-8E73-824D-A5F2-708673118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04A524-047D-6142-95D3-84C61350A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9379C-03E4-C34F-8A33-F7374B574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719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1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B6DC06DB-AA1F-7E47-B024-BF9BFC6B63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5" name="Subtítulo 14">
            <a:extLst>
              <a:ext uri="{FF2B5EF4-FFF2-40B4-BE49-F238E27FC236}">
                <a16:creationId xmlns:a16="http://schemas.microsoft.com/office/drawing/2014/main" id="{9BAC016D-51D2-A148-8CA9-098D31B51D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7606BA-272F-0449-A8D0-F2C572B47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91197" y="756474"/>
            <a:ext cx="5500802" cy="53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1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B6DC06DB-AA1F-7E47-B024-BF9BFC6B63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5" name="Subtítulo 14">
            <a:extLst>
              <a:ext uri="{FF2B5EF4-FFF2-40B4-BE49-F238E27FC236}">
                <a16:creationId xmlns:a16="http://schemas.microsoft.com/office/drawing/2014/main" id="{9BAC016D-51D2-A148-8CA9-098D31B51D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7606BA-272F-0449-A8D0-F2C572B47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60659" y="661426"/>
            <a:ext cx="6031341" cy="590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31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B6DC06DB-AA1F-7E47-B024-BF9BFC6B63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5" name="Subtítulo 14">
            <a:extLst>
              <a:ext uri="{FF2B5EF4-FFF2-40B4-BE49-F238E27FC236}">
                <a16:creationId xmlns:a16="http://schemas.microsoft.com/office/drawing/2014/main" id="{9BAC016D-51D2-A148-8CA9-098D31B51D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7606BA-272F-0449-A8D0-F2C572B47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60659" y="661426"/>
            <a:ext cx="6031341" cy="590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0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4C47BD59-965E-F447-884A-87EBAC1CB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635"/>
          </a:xfrm>
        </p:spPr>
        <p:txBody>
          <a:bodyPr/>
          <a:lstStyle/>
          <a:p>
            <a:endParaRPr lang="es-CO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F4C9936B-A804-794D-BFFA-0184C76A0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4580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410BEA2-122E-9E44-9379-D2CA7951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163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6185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CB107F9-0580-3542-8BF0-B64FD27F1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097B28-956A-6843-BB87-60885E65F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1967B2-2B97-454F-A311-1CF904776B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91197" y="756474"/>
            <a:ext cx="5500802" cy="53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25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0</Words>
  <Application>Microsoft Macintosh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Orlando Bautistag</cp:lastModifiedBy>
  <cp:revision>13</cp:revision>
  <dcterms:created xsi:type="dcterms:W3CDTF">2021-01-27T15:36:27Z</dcterms:created>
  <dcterms:modified xsi:type="dcterms:W3CDTF">2021-09-28T19:59:49Z</dcterms:modified>
</cp:coreProperties>
</file>