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48" autoAdjust="0"/>
    <p:restoredTop sz="88257" autoAdjust="0"/>
  </p:normalViewPr>
  <p:slideViewPr>
    <p:cSldViewPr snapToGrid="0">
      <p:cViewPr varScale="1">
        <p:scale>
          <a:sx n="111" d="100"/>
          <a:sy n="111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691D7E6-B46B-EDCA-7A3A-BF6D3E0D76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5326EA0-132D-DF9B-4264-C193F8F6B5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8304" y="1122363"/>
            <a:ext cx="4711147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22643-DFEA-C4DB-BB79-DE19E6404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8303" y="3602038"/>
            <a:ext cx="4711147" cy="1655762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  <a:endParaRPr lang="es-CO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37FE94F-920D-1047-4073-BEC4228E0D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4027" y="1122363"/>
            <a:ext cx="3609040" cy="5735637"/>
          </a:xfrm>
          <a:prstGeom prst="rect">
            <a:avLst/>
          </a:prstGeom>
        </p:spPr>
      </p:pic>
      <p:sp>
        <p:nvSpPr>
          <p:cNvPr id="13" name="Marcador de número de diapositiva 12">
            <a:extLst>
              <a:ext uri="{FF2B5EF4-FFF2-40B4-BE49-F238E27FC236}">
                <a16:creationId xmlns:a16="http://schemas.microsoft.com/office/drawing/2014/main" id="{D9F1AFEB-B538-397A-C327-3DC9A42E1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1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98FFC57-4AE0-6899-BB5B-08441A54BE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344" b="7344"/>
          <a:stretch/>
        </p:blipFill>
        <p:spPr>
          <a:xfrm>
            <a:off x="0" y="0"/>
            <a:ext cx="12192000" cy="128111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DC81DDD-240E-C255-620C-97AD4BFB9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8" y="0"/>
            <a:ext cx="9882908" cy="1281114"/>
          </a:xfrm>
        </p:spPr>
        <p:txBody>
          <a:bodyPr/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4B87D7-ED7E-1DA7-A059-9E81AB8D4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9957"/>
            <a:ext cx="10515600" cy="459187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822687-C24C-F8A6-11B0-5AB65F00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059BEC-E07B-5A4F-8045-031BB168820A}" type="datetimeFigureOut">
              <a:rPr lang="es-CO" smtClean="0"/>
              <a:pPr/>
              <a:t>2/02/2024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3F0A4C-372B-55A8-752B-08345192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2734F0-A67A-FAE5-9D42-2ADFFB011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DB56910-E375-5BE1-C69D-C207C15B6D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1590" y="65530"/>
            <a:ext cx="1978799" cy="112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699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5B9351-913D-7E24-B597-22A756342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62288"/>
            <a:ext cx="8182941" cy="1500187"/>
          </a:xfrm>
        </p:spPr>
        <p:txBody>
          <a:bodyPr anchor="b">
            <a:noAutofit/>
          </a:bodyPr>
          <a:lstStyle>
            <a:lvl1pPr>
              <a:defRPr sz="3600">
                <a:solidFill>
                  <a:srgbClr val="7030A0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EA1E88-787E-2A87-C9A4-7A4BA4BBA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818294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03FE6-C936-0937-C8D2-88D94DC5B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059BEC-E07B-5A4F-8045-031BB168820A}" type="datetimeFigureOut">
              <a:rPr lang="es-CO" smtClean="0"/>
              <a:pPr/>
              <a:t>2/02/2024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3B8B3A-B2C2-714F-DF89-0B6C4FFCB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B4133B8-A328-3F25-CAA4-29FE20A448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4947" r="17080"/>
          <a:stretch/>
        </p:blipFill>
        <p:spPr>
          <a:xfrm>
            <a:off x="9986963" y="0"/>
            <a:ext cx="2205037" cy="6858000"/>
          </a:xfrm>
          <a:prstGeom prst="rect">
            <a:avLst/>
          </a:prstGeom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42D818-E7A4-F1B9-3FC6-9C7A4674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6AAAB68-0769-C8EF-052F-32A396238C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911"/>
          <a:stretch/>
        </p:blipFill>
        <p:spPr>
          <a:xfrm>
            <a:off x="9972943" y="112712"/>
            <a:ext cx="2233076" cy="83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01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A21F60A-1CFC-D6F6-6434-46FF999818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5040" b="25040"/>
          <a:stretch/>
        </p:blipFill>
        <p:spPr>
          <a:xfrm>
            <a:off x="0" y="6117741"/>
            <a:ext cx="12201939" cy="75026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5E1761A-42E4-7FE7-3AEA-2294771EF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295F8D-CE6E-F091-4FF3-4559482C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025FFD3-0C83-9310-317F-E4A02B7D66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911"/>
          <a:stretch/>
        </p:blipFill>
        <p:spPr>
          <a:xfrm>
            <a:off x="0" y="6026150"/>
            <a:ext cx="2233076" cy="83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65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B328162-371D-F03A-54A2-FEE3251254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9647" b="25040"/>
          <a:stretch/>
        </p:blipFill>
        <p:spPr>
          <a:xfrm>
            <a:off x="-9939" y="6721475"/>
            <a:ext cx="12201939" cy="230141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88D034F-22BB-4EE9-0EBF-7FE6CB5CE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4065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31C4CF7-1125-9A70-016C-4DA1A13C7A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/>
        </p:blipFill>
        <p:spPr>
          <a:xfrm>
            <a:off x="-69057" y="0"/>
            <a:ext cx="12330113" cy="6858000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CB40D5-7D4F-9BFA-DF36-6E44000EA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059BEC-E07B-5A4F-8045-031BB168820A}" type="datetimeFigureOut">
              <a:rPr lang="es-CO" smtClean="0"/>
              <a:pPr/>
              <a:t>2/02/2024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7914744-8BDC-6127-EAB7-2ED95314F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0A8E3B-1DBC-47B5-8340-C2E65B2C5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880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33ACAD1-657E-1ADE-D268-99EDAAFF8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7CBB97-5FF1-F2B7-FE18-E331DBC11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D0AD4E-FCA2-AEF6-47B0-451B5F6023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Titillium" pitchFamily="2" charset="77"/>
              </a:defRPr>
            </a:lvl1pPr>
          </a:lstStyle>
          <a:p>
            <a:fld id="{64059BEC-E07B-5A4F-8045-031BB168820A}" type="datetimeFigureOut">
              <a:rPr lang="es-CO" smtClean="0"/>
              <a:pPr/>
              <a:t>2/02/2024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31A40C-2624-8350-B685-0F9463844C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Titillium" pitchFamily="2" charset="77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79C86A-407F-4571-DF0D-43BFAB9243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Titillium" pitchFamily="2" charset="77"/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746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6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>
          <a:solidFill>
            <a:schemeClr val="accent1"/>
          </a:solidFill>
          <a:latin typeface="Titillium Web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Titill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Titill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Titill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Titill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Titill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D1C9A-3720-E7A5-BB29-4F16DB0F54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4A90332-D0CA-AD9A-E46F-C6F287A9E5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7A34DB3-5426-373E-4C73-E77AC3226D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528053" y="5266944"/>
            <a:ext cx="5487164" cy="112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2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470574-B78C-FFC2-0EA8-FC9A6C146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332653-71AA-DEC7-4A9A-96F62B5A5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1178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BB3FC56-AC70-2966-4DC0-0FCCB2901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FA2F0ED-8E69-C190-13EF-93011707E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7286B96-9636-67A0-BBA7-9255EE334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46" y="5605229"/>
            <a:ext cx="2444739" cy="96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283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A610AD3-8FAA-1E9C-3C5D-76D467DE7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4546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1009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D46740C-76A9-0472-88EC-15718E51A2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117850" y="2190750"/>
            <a:ext cx="5956300" cy="24765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7DC27F1-ACDB-91B2-5071-FEEF529D1A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52418" y="210312"/>
            <a:ext cx="5487164" cy="112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239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7030A0"/>
      </a:accent1>
      <a:accent2>
        <a:srgbClr val="954F7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Titillium</vt:lpstr>
      <vt:lpstr>Titillium Web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Orlando Bautistag</cp:lastModifiedBy>
  <cp:revision>9</cp:revision>
  <dcterms:created xsi:type="dcterms:W3CDTF">2024-01-22T20:11:52Z</dcterms:created>
  <dcterms:modified xsi:type="dcterms:W3CDTF">2024-02-03T04:21:10Z</dcterms:modified>
</cp:coreProperties>
</file>