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98" autoAdjust="0"/>
    <p:restoredTop sz="96247" autoAdjust="0"/>
  </p:normalViewPr>
  <p:slideViewPr>
    <p:cSldViewPr snapToGrid="0">
      <p:cViewPr varScale="1">
        <p:scale>
          <a:sx n="104" d="100"/>
          <a:sy n="104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691D7E6-B46B-EDCA-7A3A-BF6D3E0D7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35347DC-E718-9931-5E3A-08DE46352F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8453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326EA0-132D-DF9B-4264-C193F8F6B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8304" y="1122363"/>
            <a:ext cx="4711147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22643-DFEA-C4DB-BB79-DE19E6404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303" y="3602038"/>
            <a:ext cx="4711147" cy="1655762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5FBD7D-8B8A-1FF2-0FF3-4CA0D38D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1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98FFC57-4AE0-6899-BB5B-08441A54B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2066"/>
          <a:stretch/>
        </p:blipFill>
        <p:spPr>
          <a:xfrm>
            <a:off x="0" y="0"/>
            <a:ext cx="12192000" cy="128111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C81DDD-240E-C255-620C-97AD4BFB9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04" y="0"/>
            <a:ext cx="9885397" cy="128111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4B87D7-ED7E-1DA7-A059-9E81AB8D4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957"/>
            <a:ext cx="10515600" cy="459187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822687-C24C-F8A6-11B0-5AB65F00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59BEC-E07B-5A4F-8045-031BB168820A}" type="datetimeFigureOut">
              <a:rPr lang="es-CO" smtClean="0"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3F0A4C-372B-55A8-752B-08345192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2734F0-A67A-FAE5-9D42-2ADFFB01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2F4F-FC6F-0C4B-95DC-B8EE4F3DC28E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F1D3DB3-55C3-BFD1-344F-E9A07E6233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1590" y="65530"/>
            <a:ext cx="1978799" cy="112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99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B9351-913D-7E24-B597-22A75634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8182941" cy="150018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EA1E88-787E-2A87-C9A4-7A4BA4BBA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8182941" cy="1500187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3FE6-C936-0937-C8D2-88D94DC5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3B8B3A-B2C2-714F-DF89-0B6C4FFC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B4133B8-A328-3F25-CAA4-29FE20A44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0980"/>
          <a:stretch/>
        </p:blipFill>
        <p:spPr>
          <a:xfrm>
            <a:off x="9873049" y="0"/>
            <a:ext cx="2318951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86ED3A-8389-DFB7-1936-781CEE7248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9820919" y="0"/>
            <a:ext cx="2423209" cy="902677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42D818-E7A4-F1B9-3FC6-9C7A4674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710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21F60A-1CFC-D6F6-6434-46FF99981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7022"/>
          <a:stretch/>
        </p:blipFill>
        <p:spPr>
          <a:xfrm>
            <a:off x="-1" y="6107733"/>
            <a:ext cx="12201939" cy="75026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E1761A-42E4-7FE7-3AEA-2294771E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5F8D-CE6E-F091-4FF3-4559482C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F42859-FA71-A595-AA65-9766661942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911"/>
          <a:stretch/>
        </p:blipFill>
        <p:spPr>
          <a:xfrm>
            <a:off x="1" y="6034544"/>
            <a:ext cx="2210540" cy="8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6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21F60A-1CFC-D6F6-6434-46FF99981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7283"/>
          <a:stretch/>
        </p:blipFill>
        <p:spPr>
          <a:xfrm>
            <a:off x="-1" y="6677891"/>
            <a:ext cx="12201939" cy="180109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5F8D-CE6E-F091-4FF3-4559482C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1886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31C4CF7-1125-9A70-016C-4DA1A13C7A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CB40D5-7D4F-9BFA-DF36-6E44000EA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914744-8BDC-6127-EAB7-2ED95314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A8E3B-1DBC-47B5-8340-C2E65B2C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880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3ACAD1-657E-1ADE-D268-99EDAAFF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7CBB97-5FF1-F2B7-FE18-E331DBC11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D0AD4E-FCA2-AEF6-47B0-451B5F602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64059BEC-E07B-5A4F-8045-031BB168820A}" type="datetimeFigureOut">
              <a:rPr lang="es-CO" smtClean="0"/>
              <a:pPr/>
              <a:t>2/02/2024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31A40C-2624-8350-B685-0F9463844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79C86A-407F-4571-DF0D-43BFAB924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Titillium" pitchFamily="2" charset="77"/>
              </a:defRPr>
            </a:lvl1pPr>
          </a:lstStyle>
          <a:p>
            <a:fld id="{0E542F4F-FC6F-0C4B-95DC-B8EE4F3DC28E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746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6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chemeClr val="accent1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D1C9A-3720-E7A5-BB29-4F16DB0F5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A90332-D0CA-AD9A-E46F-C6F287A9E5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DE2D90-30F6-3474-637B-219D3FBCF9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28053" y="5266944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2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70574-B78C-FFC2-0EA8-FC9A6C14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332653-71AA-DEC7-4A9A-96F62B5A5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117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BB3FC56-AC70-2966-4DC0-0FCCB290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A2F0ED-8E69-C190-13EF-93011707E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9F6DF21-05CB-6CF5-34BC-199EC4C44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46" y="5605229"/>
            <a:ext cx="2444739" cy="9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8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B9139-2D1F-479D-C590-C46FA855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454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651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BA91E44-9F09-E0F1-93E9-03DD6542DF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17850" y="2190750"/>
            <a:ext cx="5956300" cy="24765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B4EEB3-9A2B-78B3-175E-7074576C27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52418" y="210312"/>
            <a:ext cx="5487164" cy="11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23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7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3259A0"/>
      </a:accent1>
      <a:accent2>
        <a:srgbClr val="4472C4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Titillium</vt:lpstr>
      <vt:lpstr>Titillium Web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Orlando Bautistag</cp:lastModifiedBy>
  <cp:revision>6</cp:revision>
  <dcterms:created xsi:type="dcterms:W3CDTF">2024-01-22T20:11:52Z</dcterms:created>
  <dcterms:modified xsi:type="dcterms:W3CDTF">2024-02-03T04:20:47Z</dcterms:modified>
</cp:coreProperties>
</file>