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 autoAdjust="0"/>
    <p:restoredTop sz="71550" autoAdjust="0"/>
  </p:normalViewPr>
  <p:slideViewPr>
    <p:cSldViewPr snapToGrid="0">
      <p:cViewPr varScale="1">
        <p:scale>
          <a:sx n="111" d="100"/>
          <a:sy n="111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91D7E6-B46B-EDCA-7A3A-BF6D3E0D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35347DC-E718-9931-5E3A-08DE46352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68453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326EA0-132D-DF9B-4264-C193F8F6B5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08304" y="1122363"/>
            <a:ext cx="4711147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22643-DFEA-C4DB-BB79-DE19E6404B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08303" y="3602038"/>
            <a:ext cx="4711147" cy="1655762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FBD7D-8B8A-1FF2-0FF3-4CA0D38D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98FFC57-4AE0-6899-BB5B-08441A54BE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136" r="11136"/>
          <a:stretch/>
        </p:blipFill>
        <p:spPr>
          <a:xfrm>
            <a:off x="0" y="0"/>
            <a:ext cx="12192000" cy="12811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C81DDD-240E-C255-620C-97AD4BFB9A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948" y="0"/>
            <a:ext cx="9781642" cy="128111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4B87D7-ED7E-1DA7-A059-9E81AB8D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57"/>
            <a:ext cx="10515600" cy="4591878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822687-C24C-F8A6-11B0-5AB65F00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F0A4C-372B-55A8-752B-0834519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2734F0-A67A-FAE5-9D42-2ADFFB01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C81F321-F9E8-DED5-E50F-0286734F37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1590" y="65530"/>
            <a:ext cx="1978799" cy="112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9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B9351-913D-7E24-B597-22A756342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062288"/>
            <a:ext cx="8182941" cy="150018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A1E88-787E-2A87-C9A4-7A4BA4BBA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8182941" cy="150018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3FE6-C936-0937-C8D2-88D94DC5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3B8B3A-B2C2-714F-DF89-0B6C4FFC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4133B8-A328-3F25-CAA4-29FE20A44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747" r="18121"/>
          <a:stretch/>
        </p:blipFill>
        <p:spPr>
          <a:xfrm>
            <a:off x="9981460" y="0"/>
            <a:ext cx="221054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792827-8C77-70F3-8FCE-99C50A4A30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9981460" y="136525"/>
            <a:ext cx="2210540" cy="823455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2D818-E7A4-F1B9-3FC6-9C7A4674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710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359" b="12359"/>
          <a:stretch/>
        </p:blipFill>
        <p:spPr>
          <a:xfrm>
            <a:off x="-1" y="6107733"/>
            <a:ext cx="12201939" cy="75026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E1761A-42E4-7FE7-3AEA-2294771E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6F64BF-D0DF-09D9-BBE7-2C47B89EE5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1" y="6034544"/>
            <a:ext cx="2210540" cy="8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6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7733" b="12359"/>
          <a:stretch/>
        </p:blipFill>
        <p:spPr>
          <a:xfrm>
            <a:off x="-1" y="6659592"/>
            <a:ext cx="12201939" cy="198408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7632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31C4CF7-1125-9A70-016C-4DA1A13C7A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CB40D5-7D4F-9BFA-DF36-6E44000E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914744-8BDC-6127-EAB7-2ED9531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A8E3B-1DBC-47B5-8340-C2E65B2C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80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3ACAD1-657E-1ADE-D268-99EDAAFF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CBB97-5FF1-F2B7-FE18-E331DBC11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D0AD4E-FCA2-AEF6-47B0-451B5F602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1A40C-2624-8350-B685-0F9463844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79C86A-407F-4571-DF0D-43BFAB924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4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accent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D1C9A-3720-E7A5-BB29-4F16DB0F5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A90332-D0CA-AD9A-E46F-C6F287A9E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83B4B1-169A-015B-B9DF-C0A2A8B4A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28053" y="5266944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70574-B78C-FFC2-0EA8-FC9A6C14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32653-71AA-DEC7-4A9A-96F62B5A5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17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BB3FC56-AC70-2966-4DC0-0FCCB290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A2F0ED-8E69-C190-13EF-93011707E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CD66963-0720-FE30-DFF1-7A6E35EDC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46" y="5605229"/>
            <a:ext cx="2444739" cy="9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8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610AD3-8FAA-1E9C-3C5D-76D467DE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45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85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843B1C-B5E7-1A6C-4D52-AA4F24F6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17850" y="2190750"/>
            <a:ext cx="5956300" cy="2476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E681B75-6DAD-8C94-8263-E2C92237BF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52418" y="210312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3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FF731E"/>
      </a:accent1>
      <a:accent2>
        <a:srgbClr val="FFAB4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Titillium</vt:lpstr>
      <vt:lpstr>Titillium Web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Orlando Bautistag</cp:lastModifiedBy>
  <cp:revision>7</cp:revision>
  <dcterms:created xsi:type="dcterms:W3CDTF">2024-01-22T20:11:52Z</dcterms:created>
  <dcterms:modified xsi:type="dcterms:W3CDTF">2024-02-03T04:20:41Z</dcterms:modified>
</cp:coreProperties>
</file>