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00" autoAdjust="0"/>
    <p:restoredTop sz="96247" autoAdjust="0"/>
  </p:normalViewPr>
  <p:slideViewPr>
    <p:cSldViewPr snapToGrid="0">
      <p:cViewPr varScale="1">
        <p:scale>
          <a:sx n="111" d="100"/>
          <a:sy n="111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691D7E6-B46B-EDCA-7A3A-BF6D3E0D76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5326EA0-132D-DF9B-4264-C193F8F6B5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08304" y="1122363"/>
            <a:ext cx="4711147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s-MX" dirty="0"/>
              <a:t>Haz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F22643-DFEA-C4DB-BB79-DE19E6404BB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08303" y="3602038"/>
            <a:ext cx="4711147" cy="1655762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editar el estilo de subtítulo del patrón</a:t>
            </a:r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5FBD7D-8B8A-1FF2-0FF3-4CA0D38DC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542F4F-FC6F-0C4B-95DC-B8EE4F3DC28E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35347DC-E718-9931-5E3A-08DE46352F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1"/>
            <a:ext cx="68453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5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98FFC57-4AE0-6899-BB5B-08441A54BE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1136" r="11136"/>
          <a:stretch/>
        </p:blipFill>
        <p:spPr>
          <a:xfrm>
            <a:off x="0" y="0"/>
            <a:ext cx="12192000" cy="128111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DC81DDD-240E-C255-620C-97AD4BFB9A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3682" y="0"/>
            <a:ext cx="9842741" cy="1281114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MX" dirty="0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4B87D7-ED7E-1DA7-A059-9E81AB8D4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9957"/>
            <a:ext cx="10515600" cy="4591878"/>
          </a:xfrm>
        </p:spPr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822687-C24C-F8A6-11B0-5AB65F00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64059BEC-E07B-5A4F-8045-031BB168820A}" type="datetimeFigureOut">
              <a:rPr lang="es-CO" smtClean="0"/>
              <a:t>2/02/2024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3F0A4C-372B-55A8-752B-08345192C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2734F0-A67A-FAE5-9D42-2ADFFB011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0E542F4F-FC6F-0C4B-95DC-B8EE4F3DC28E}" type="slidenum">
              <a:rPr lang="es-CO" smtClean="0"/>
              <a:t>‹Nº›</a:t>
            </a:fld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E500296-1718-EEC9-E9F3-65F15A855A5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1590" y="65530"/>
            <a:ext cx="1978799" cy="112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699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5B9351-913D-7E24-B597-22A756342F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062288"/>
            <a:ext cx="8182941" cy="1500187"/>
          </a:xfrm>
        </p:spPr>
        <p:txBody>
          <a:bodyPr anchor="b">
            <a:no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s-MX" dirty="0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EA1E88-787E-2A87-C9A4-7A4BA4BBA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3"/>
            <a:ext cx="8182941" cy="1500187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003FE6-C936-0937-C8D2-88D94DC5B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64059BEC-E07B-5A4F-8045-031BB168820A}" type="datetimeFigureOut">
              <a:rPr lang="es-CO" smtClean="0"/>
              <a:t>2/02/2024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3B8B3A-B2C2-714F-DF89-0B6C4FFCB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B4133B8-A328-3F25-CAA4-29FE20A448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8744" r="33125"/>
          <a:stretch/>
        </p:blipFill>
        <p:spPr>
          <a:xfrm>
            <a:off x="9981460" y="0"/>
            <a:ext cx="221054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BA8C50D-05E4-C635-5259-FD2E7ED706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4911"/>
          <a:stretch/>
        </p:blipFill>
        <p:spPr>
          <a:xfrm>
            <a:off x="9981460" y="0"/>
            <a:ext cx="2210540" cy="823455"/>
          </a:xfrm>
          <a:prstGeom prst="rect">
            <a:avLst/>
          </a:prstGeom>
        </p:spPr>
      </p:pic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42D818-E7A4-F1B9-3FC6-9C7A46745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542F4F-FC6F-0C4B-95DC-B8EE4F3DC28E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7101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A21F60A-1CFC-D6F6-6434-46FF999818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2359" b="12359"/>
          <a:stretch/>
        </p:blipFill>
        <p:spPr>
          <a:xfrm>
            <a:off x="-1" y="6107733"/>
            <a:ext cx="12201939" cy="75026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5E1761A-42E4-7FE7-3AEA-2294771EF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s-MX" dirty="0"/>
              <a:t>Haz clic para modificar el estilo de título del patrón</a:t>
            </a:r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295F8D-CE6E-F091-4FF3-4559482CD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542F4F-FC6F-0C4B-95DC-B8EE4F3DC28E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E9138EF-808F-4700-9AEA-46BCC20695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4911"/>
          <a:stretch/>
        </p:blipFill>
        <p:spPr>
          <a:xfrm>
            <a:off x="1" y="6107732"/>
            <a:ext cx="1863305" cy="69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365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A21F60A-1CFC-D6F6-6434-46FF999818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66868" b="12359"/>
          <a:stretch/>
        </p:blipFill>
        <p:spPr>
          <a:xfrm>
            <a:off x="-1" y="6650966"/>
            <a:ext cx="12201939" cy="207034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295F8D-CE6E-F091-4FF3-4559482CD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542F4F-FC6F-0C4B-95DC-B8EE4F3DC28E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45360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31C4CF7-1125-9A70-016C-4DA1A13C7A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ACB40D5-7D4F-9BFA-DF36-6E44000EA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4059BEC-E07B-5A4F-8045-031BB168820A}" type="datetimeFigureOut">
              <a:rPr lang="es-CO" smtClean="0"/>
              <a:pPr/>
              <a:t>2/02/2024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7914744-8BDC-6127-EAB7-2ED95314F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D0A8E3B-1DBC-47B5-8340-C2E65B2C5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542F4F-FC6F-0C4B-95DC-B8EE4F3DC28E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98809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33ACAD1-657E-1ADE-D268-99EDAAFF8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MX" dirty="0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77CBB97-5FF1-F2B7-FE18-E331DBC11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D0AD4E-FCA2-AEF6-47B0-451B5F6023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Titillium" pitchFamily="2" charset="77"/>
              </a:defRPr>
            </a:lvl1pPr>
          </a:lstStyle>
          <a:p>
            <a:fld id="{64059BEC-E07B-5A4F-8045-031BB168820A}" type="datetimeFigureOut">
              <a:rPr lang="es-CO" smtClean="0"/>
              <a:pPr/>
              <a:t>2/02/2024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31A40C-2624-8350-B685-0F9463844C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  <a:latin typeface="Titillium" pitchFamily="2" charset="77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79C86A-407F-4571-DF0D-43BFAB9243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Titillium" pitchFamily="2" charset="77"/>
              </a:defRPr>
            </a:lvl1pPr>
          </a:lstStyle>
          <a:p>
            <a:fld id="{0E542F4F-FC6F-0C4B-95DC-B8EE4F3DC28E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5746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6" r:id="rId5"/>
    <p:sldLayoutId id="214748365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>
          <a:solidFill>
            <a:schemeClr val="accent1"/>
          </a:solidFill>
          <a:latin typeface="Titillium Web" panose="000005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Titill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Titill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Titill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Titill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Titill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E10CF31C-7DCD-BAD2-4F9A-8910D12BF6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ubtítulo 6">
            <a:extLst>
              <a:ext uri="{FF2B5EF4-FFF2-40B4-BE49-F238E27FC236}">
                <a16:creationId xmlns:a16="http://schemas.microsoft.com/office/drawing/2014/main" id="{7929A0FF-9B75-CD89-C5CC-62AC6921DD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8303" y="3602038"/>
            <a:ext cx="4711147" cy="1207706"/>
          </a:xfrm>
        </p:spPr>
        <p:txBody>
          <a:bodyPr/>
          <a:lstStyle/>
          <a:p>
            <a:endParaRPr lang="es-CO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791D189-8D1B-67DA-95B7-6BED7FF0E2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528053" y="5266944"/>
            <a:ext cx="5487164" cy="112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221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C843343-E40A-7E8A-D53C-464BABAF0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640F54E-7D62-6444-16D9-C2C7A4F70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31178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9147F3D9-0E6B-3F5B-4C2D-34D823DA9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1BBBC9F5-BE77-3AA4-2CF1-6A7263CEF2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7DC5494-DB08-4171-F896-591C2F1D9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46" y="5605229"/>
            <a:ext cx="2444739" cy="96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283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8E561236-2C9A-6DD2-87C1-C09E8192D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54546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7951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35890E0-73B9-CC3A-7475-2505F9E04C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117850" y="2190750"/>
            <a:ext cx="5956300" cy="24765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EFF7110-9E6C-3BD4-C11C-D7CBCE4F39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352418" y="210312"/>
            <a:ext cx="5487164" cy="112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239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576C10"/>
      </a:accent1>
      <a:accent2>
        <a:srgbClr val="A4B045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0</Words>
  <Application>Microsoft Office PowerPoint</Application>
  <PresentationFormat>Panorámica</PresentationFormat>
  <Paragraphs>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Titillium</vt:lpstr>
      <vt:lpstr>Titillium Web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Orlando Bautistag</cp:lastModifiedBy>
  <cp:revision>10</cp:revision>
  <dcterms:created xsi:type="dcterms:W3CDTF">2024-01-22T20:11:52Z</dcterms:created>
  <dcterms:modified xsi:type="dcterms:W3CDTF">2024-02-03T04:20:36Z</dcterms:modified>
</cp:coreProperties>
</file>