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9" r:id="rId4"/>
    <p:sldMasterId id="2147483670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y="6858000" cx="11880000"/>
  <p:notesSz cx="6858000" cy="9144000"/>
  <p:embeddedFontLst>
    <p:embeddedFont>
      <p:font typeface="Titillium Web SemiBold"/>
      <p:regular r:id="rId17"/>
      <p:bold r:id="rId18"/>
      <p:italic r:id="rId19"/>
      <p:boldItalic r:id="rId20"/>
    </p:embeddedFont>
    <p:embeddedFont>
      <p:font typeface="Titillium Web"/>
      <p:regular r:id="rId21"/>
      <p:bold r:id="rId22"/>
      <p:italic r:id="rId23"/>
      <p:boldItalic r:id="rId2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747775"/>
          </p15:clr>
        </p15:guide>
        <p15:guide id="2" pos="3742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742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TitilliumWebSemiBold-boldItalic.fntdata"/><Relationship Id="rId11" Type="http://schemas.openxmlformats.org/officeDocument/2006/relationships/slide" Target="slides/slide5.xml"/><Relationship Id="rId22" Type="http://schemas.openxmlformats.org/officeDocument/2006/relationships/font" Target="fonts/TitilliumWeb-bold.fntdata"/><Relationship Id="rId10" Type="http://schemas.openxmlformats.org/officeDocument/2006/relationships/slide" Target="slides/slide4.xml"/><Relationship Id="rId21" Type="http://schemas.openxmlformats.org/officeDocument/2006/relationships/font" Target="fonts/TitilliumWeb-regular.fntdata"/><Relationship Id="rId13" Type="http://schemas.openxmlformats.org/officeDocument/2006/relationships/slide" Target="slides/slide7.xml"/><Relationship Id="rId24" Type="http://schemas.openxmlformats.org/officeDocument/2006/relationships/font" Target="fonts/TitilliumWeb-boldItalic.fntdata"/><Relationship Id="rId12" Type="http://schemas.openxmlformats.org/officeDocument/2006/relationships/slide" Target="slides/slide6.xml"/><Relationship Id="rId23" Type="http://schemas.openxmlformats.org/officeDocument/2006/relationships/font" Target="fonts/TitilliumWeb-italic.fntdata"/><Relationship Id="rId1" Type="http://schemas.openxmlformats.org/officeDocument/2006/relationships/theme" Target="theme/theme3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font" Target="fonts/TitilliumWebSemiBold-regular.fntdata"/><Relationship Id="rId16" Type="http://schemas.openxmlformats.org/officeDocument/2006/relationships/slide" Target="slides/slide10.xml"/><Relationship Id="rId5" Type="http://schemas.openxmlformats.org/officeDocument/2006/relationships/slideMaster" Target="slideMasters/slideMaster2.xml"/><Relationship Id="rId19" Type="http://schemas.openxmlformats.org/officeDocument/2006/relationships/font" Target="fonts/TitilliumWebSemiBold-italic.fntdata"/><Relationship Id="rId6" Type="http://schemas.openxmlformats.org/officeDocument/2006/relationships/notesMaster" Target="notesMasters/notesMaster1.xml"/><Relationship Id="rId18" Type="http://schemas.openxmlformats.org/officeDocument/2006/relationships/font" Target="fonts/TitilliumWebSemiBold-bold.fntdata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459301" y="685800"/>
            <a:ext cx="5940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1efa87ba131_1_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" name="Google Shape;109;g1efa87ba131_1_38:notes"/>
          <p:cNvSpPr/>
          <p:nvPr>
            <p:ph idx="2" type="sldImg"/>
          </p:nvPr>
        </p:nvSpPr>
        <p:spPr>
          <a:xfrm>
            <a:off x="1201728" y="685800"/>
            <a:ext cx="4455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2b784571b88_0_1:notes"/>
          <p:cNvSpPr/>
          <p:nvPr>
            <p:ph idx="2" type="sldImg"/>
          </p:nvPr>
        </p:nvSpPr>
        <p:spPr>
          <a:xfrm>
            <a:off x="459301" y="685800"/>
            <a:ext cx="5940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" name="Google Shape;117;g2b784571b88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1f0a05f1a19_4_5:notes"/>
          <p:cNvSpPr/>
          <p:nvPr>
            <p:ph idx="2" type="sldImg"/>
          </p:nvPr>
        </p:nvSpPr>
        <p:spPr>
          <a:xfrm>
            <a:off x="459301" y="685800"/>
            <a:ext cx="5940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g1f0a05f1a19_4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1f0a05f1a19_4_0:notes"/>
          <p:cNvSpPr/>
          <p:nvPr>
            <p:ph idx="2" type="sldImg"/>
          </p:nvPr>
        </p:nvSpPr>
        <p:spPr>
          <a:xfrm>
            <a:off x="459301" y="685800"/>
            <a:ext cx="5940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" name="Google Shape;128;g1f0a05f1a19_4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1f0a05f1a19_4_34:notes"/>
          <p:cNvSpPr/>
          <p:nvPr>
            <p:ph idx="2" type="sldImg"/>
          </p:nvPr>
        </p:nvSpPr>
        <p:spPr>
          <a:xfrm>
            <a:off x="459301" y="685800"/>
            <a:ext cx="5940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" name="Google Shape;134;g1f0a05f1a19_4_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2b7f709b002_0_0:notes"/>
          <p:cNvSpPr/>
          <p:nvPr>
            <p:ph idx="2" type="sldImg"/>
          </p:nvPr>
        </p:nvSpPr>
        <p:spPr>
          <a:xfrm>
            <a:off x="459301" y="685800"/>
            <a:ext cx="5940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" name="Google Shape;140;g2b7f709b002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1f0a05f1a19_4_10:notes"/>
          <p:cNvSpPr/>
          <p:nvPr>
            <p:ph idx="2" type="sldImg"/>
          </p:nvPr>
        </p:nvSpPr>
        <p:spPr>
          <a:xfrm>
            <a:off x="459301" y="685800"/>
            <a:ext cx="5940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6" name="Google Shape;146;g1f0a05f1a19_4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1f0a05f1a19_4_25:notes"/>
          <p:cNvSpPr/>
          <p:nvPr>
            <p:ph idx="2" type="sldImg"/>
          </p:nvPr>
        </p:nvSpPr>
        <p:spPr>
          <a:xfrm>
            <a:off x="459301" y="685800"/>
            <a:ext cx="5940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1" name="Google Shape;151;g1f0a05f1a19_4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g1f0a05f1a19_4_20:notes"/>
          <p:cNvSpPr/>
          <p:nvPr>
            <p:ph idx="2" type="sldImg"/>
          </p:nvPr>
        </p:nvSpPr>
        <p:spPr>
          <a:xfrm>
            <a:off x="459301" y="685800"/>
            <a:ext cx="5940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6" name="Google Shape;156;g1f0a05f1a19_4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g1efa87ba131_1_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0" name="Google Shape;160;g1efa87ba131_1_62:notes"/>
          <p:cNvSpPr/>
          <p:nvPr>
            <p:ph idx="2" type="sldImg"/>
          </p:nvPr>
        </p:nvSpPr>
        <p:spPr>
          <a:xfrm>
            <a:off x="1201728" y="685800"/>
            <a:ext cx="4455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1.jpg"/><Relationship Id="rId3" Type="http://schemas.openxmlformats.org/officeDocument/2006/relationships/image" Target="../media/image8.png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2.jpg"/><Relationship Id="rId3" Type="http://schemas.openxmlformats.org/officeDocument/2006/relationships/image" Target="../media/image9.png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2.jpg"/><Relationship Id="rId3" Type="http://schemas.openxmlformats.org/officeDocument/2006/relationships/image" Target="../media/image1.png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3.jpg"/><Relationship Id="rId3" Type="http://schemas.openxmlformats.org/officeDocument/2006/relationships/image" Target="../media/image2.png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9.jpg"/><Relationship Id="rId3" Type="http://schemas.openxmlformats.org/officeDocument/2006/relationships/image" Target="../media/image7.png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8.jpg"/><Relationship Id="rId3" Type="http://schemas.openxmlformats.org/officeDocument/2006/relationships/image" Target="../media/image6.png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8.jpg"/><Relationship Id="rId3" Type="http://schemas.openxmlformats.org/officeDocument/2006/relationships/image" Target="../media/image6.png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3.jpg"/><Relationship Id="rId3" Type="http://schemas.openxmlformats.org/officeDocument/2006/relationships/image" Target="../media/image5.png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6.jpg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2.jp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404975" y="992767"/>
            <a:ext cx="11070000" cy="2736900"/>
          </a:xfrm>
          <a:prstGeom prst="rect">
            <a:avLst/>
          </a:prstGeom>
        </p:spPr>
        <p:txBody>
          <a:bodyPr anchorCtr="0" anchor="b" bIns="119825" lIns="119825" spcFirstLastPara="1" rIns="119825" wrap="square" tIns="1198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800"/>
              <a:buNone/>
              <a:defRPr sz="6800"/>
            </a:lvl1pPr>
            <a:lvl2pPr lvl="1" algn="ctr">
              <a:spcBef>
                <a:spcPts val="0"/>
              </a:spcBef>
              <a:spcAft>
                <a:spcPts val="0"/>
              </a:spcAft>
              <a:buSzPts val="6800"/>
              <a:buNone/>
              <a:defRPr sz="6800"/>
            </a:lvl2pPr>
            <a:lvl3pPr lvl="2" algn="ctr">
              <a:spcBef>
                <a:spcPts val="0"/>
              </a:spcBef>
              <a:spcAft>
                <a:spcPts val="0"/>
              </a:spcAft>
              <a:buSzPts val="6800"/>
              <a:buNone/>
              <a:defRPr sz="6800"/>
            </a:lvl3pPr>
            <a:lvl4pPr lvl="3" algn="ctr">
              <a:spcBef>
                <a:spcPts val="0"/>
              </a:spcBef>
              <a:spcAft>
                <a:spcPts val="0"/>
              </a:spcAft>
              <a:buSzPts val="6800"/>
              <a:buNone/>
              <a:defRPr sz="6800"/>
            </a:lvl4pPr>
            <a:lvl5pPr lvl="4" algn="ctr">
              <a:spcBef>
                <a:spcPts val="0"/>
              </a:spcBef>
              <a:spcAft>
                <a:spcPts val="0"/>
              </a:spcAft>
              <a:buSzPts val="6800"/>
              <a:buNone/>
              <a:defRPr sz="6800"/>
            </a:lvl5pPr>
            <a:lvl6pPr lvl="5" algn="ctr">
              <a:spcBef>
                <a:spcPts val="0"/>
              </a:spcBef>
              <a:spcAft>
                <a:spcPts val="0"/>
              </a:spcAft>
              <a:buSzPts val="6800"/>
              <a:buNone/>
              <a:defRPr sz="6800"/>
            </a:lvl6pPr>
            <a:lvl7pPr lvl="6" algn="ctr">
              <a:spcBef>
                <a:spcPts val="0"/>
              </a:spcBef>
              <a:spcAft>
                <a:spcPts val="0"/>
              </a:spcAft>
              <a:buSzPts val="6800"/>
              <a:buNone/>
              <a:defRPr sz="6800"/>
            </a:lvl7pPr>
            <a:lvl8pPr lvl="7" algn="ctr">
              <a:spcBef>
                <a:spcPts val="0"/>
              </a:spcBef>
              <a:spcAft>
                <a:spcPts val="0"/>
              </a:spcAft>
              <a:buSzPts val="6800"/>
              <a:buNone/>
              <a:defRPr sz="6800"/>
            </a:lvl8pPr>
            <a:lvl9pPr lvl="8" algn="ctr">
              <a:spcBef>
                <a:spcPts val="0"/>
              </a:spcBef>
              <a:spcAft>
                <a:spcPts val="0"/>
              </a:spcAft>
              <a:buSzPts val="6800"/>
              <a:buNone/>
              <a:defRPr sz="68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404965" y="3778833"/>
            <a:ext cx="11070000" cy="1056900"/>
          </a:xfrm>
          <a:prstGeom prst="rect">
            <a:avLst/>
          </a:prstGeom>
        </p:spPr>
        <p:txBody>
          <a:bodyPr anchorCtr="0" anchor="t" bIns="119825" lIns="119825" spcFirstLastPara="1" rIns="119825" wrap="square" tIns="1198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11007524" y="6217622"/>
            <a:ext cx="712800" cy="524700"/>
          </a:xfrm>
          <a:prstGeom prst="rect">
            <a:avLst/>
          </a:prstGeom>
        </p:spPr>
        <p:txBody>
          <a:bodyPr anchorCtr="0" anchor="ctr" bIns="119825" lIns="119825" spcFirstLastPara="1" rIns="119825" wrap="square" tIns="1198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404965" y="2867800"/>
            <a:ext cx="11070000" cy="1122300"/>
          </a:xfrm>
          <a:prstGeom prst="rect">
            <a:avLst/>
          </a:prstGeom>
        </p:spPr>
        <p:txBody>
          <a:bodyPr anchorCtr="0" anchor="ctr" bIns="119825" lIns="119825" spcFirstLastPara="1" rIns="119825" wrap="square" tIns="1198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700"/>
              <a:buNone/>
              <a:defRPr sz="4700"/>
            </a:lvl1pPr>
            <a:lvl2pPr lvl="1" algn="ctr">
              <a:spcBef>
                <a:spcPts val="0"/>
              </a:spcBef>
              <a:spcAft>
                <a:spcPts val="0"/>
              </a:spcAft>
              <a:buSzPts val="4700"/>
              <a:buNone/>
              <a:defRPr sz="4700"/>
            </a:lvl2pPr>
            <a:lvl3pPr lvl="2" algn="ctr">
              <a:spcBef>
                <a:spcPts val="0"/>
              </a:spcBef>
              <a:spcAft>
                <a:spcPts val="0"/>
              </a:spcAft>
              <a:buSzPts val="4700"/>
              <a:buNone/>
              <a:defRPr sz="4700"/>
            </a:lvl3pPr>
            <a:lvl4pPr lvl="3" algn="ctr">
              <a:spcBef>
                <a:spcPts val="0"/>
              </a:spcBef>
              <a:spcAft>
                <a:spcPts val="0"/>
              </a:spcAft>
              <a:buSzPts val="4700"/>
              <a:buNone/>
              <a:defRPr sz="4700"/>
            </a:lvl4pPr>
            <a:lvl5pPr lvl="4" algn="ctr">
              <a:spcBef>
                <a:spcPts val="0"/>
              </a:spcBef>
              <a:spcAft>
                <a:spcPts val="0"/>
              </a:spcAft>
              <a:buSzPts val="4700"/>
              <a:buNone/>
              <a:defRPr sz="4700"/>
            </a:lvl5pPr>
            <a:lvl6pPr lvl="5" algn="ctr">
              <a:spcBef>
                <a:spcPts val="0"/>
              </a:spcBef>
              <a:spcAft>
                <a:spcPts val="0"/>
              </a:spcAft>
              <a:buSzPts val="4700"/>
              <a:buNone/>
              <a:defRPr sz="4700"/>
            </a:lvl6pPr>
            <a:lvl7pPr lvl="6" algn="ctr">
              <a:spcBef>
                <a:spcPts val="0"/>
              </a:spcBef>
              <a:spcAft>
                <a:spcPts val="0"/>
              </a:spcAft>
              <a:buSzPts val="4700"/>
              <a:buNone/>
              <a:defRPr sz="4700"/>
            </a:lvl7pPr>
            <a:lvl8pPr lvl="7" algn="ctr">
              <a:spcBef>
                <a:spcPts val="0"/>
              </a:spcBef>
              <a:spcAft>
                <a:spcPts val="0"/>
              </a:spcAft>
              <a:buSzPts val="4700"/>
              <a:buNone/>
              <a:defRPr sz="4700"/>
            </a:lvl8pPr>
            <a:lvl9pPr lvl="8" algn="ctr">
              <a:spcBef>
                <a:spcPts val="0"/>
              </a:spcBef>
              <a:spcAft>
                <a:spcPts val="0"/>
              </a:spcAft>
              <a:buSzPts val="4700"/>
              <a:buNone/>
              <a:defRPr sz="47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11007524" y="6217622"/>
            <a:ext cx="712800" cy="524700"/>
          </a:xfrm>
          <a:prstGeom prst="rect">
            <a:avLst/>
          </a:prstGeom>
        </p:spPr>
        <p:txBody>
          <a:bodyPr anchorCtr="0" anchor="ctr" bIns="119825" lIns="119825" spcFirstLastPara="1" rIns="119825" wrap="square" tIns="1198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404965" y="593367"/>
            <a:ext cx="11070000" cy="763500"/>
          </a:xfrm>
          <a:prstGeom prst="rect">
            <a:avLst/>
          </a:prstGeom>
        </p:spPr>
        <p:txBody>
          <a:bodyPr anchorCtr="0" anchor="t" bIns="119825" lIns="119825" spcFirstLastPara="1" rIns="119825" wrap="square" tIns="1198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404965" y="1536633"/>
            <a:ext cx="11070000" cy="4555200"/>
          </a:xfrm>
          <a:prstGeom prst="rect">
            <a:avLst/>
          </a:prstGeom>
        </p:spPr>
        <p:txBody>
          <a:bodyPr anchorCtr="0" anchor="t" bIns="119825" lIns="119825" spcFirstLastPara="1" rIns="119825" wrap="square" tIns="119825">
            <a:normAutofit/>
          </a:bodyPr>
          <a:lstStyle>
            <a:lvl1pPr indent="-381000" lvl="0" marL="45720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indent="-342900" lvl="1" marL="9144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2pPr>
            <a:lvl3pPr indent="-342900" lvl="2" marL="13716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11007524" y="6217622"/>
            <a:ext cx="712800" cy="524700"/>
          </a:xfrm>
          <a:prstGeom prst="rect">
            <a:avLst/>
          </a:prstGeom>
        </p:spPr>
        <p:txBody>
          <a:bodyPr anchorCtr="0" anchor="ctr" bIns="119825" lIns="119825" spcFirstLastPara="1" rIns="119825" wrap="square" tIns="1198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404965" y="593367"/>
            <a:ext cx="11070000" cy="763500"/>
          </a:xfrm>
          <a:prstGeom prst="rect">
            <a:avLst/>
          </a:prstGeom>
        </p:spPr>
        <p:txBody>
          <a:bodyPr anchorCtr="0" anchor="t" bIns="119825" lIns="119825" spcFirstLastPara="1" rIns="119825" wrap="square" tIns="1198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404965" y="1536633"/>
            <a:ext cx="5196600" cy="4555200"/>
          </a:xfrm>
          <a:prstGeom prst="rect">
            <a:avLst/>
          </a:prstGeom>
        </p:spPr>
        <p:txBody>
          <a:bodyPr anchorCtr="0" anchor="t" bIns="119825" lIns="119825" spcFirstLastPara="1" rIns="119825" wrap="square" tIns="1198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1pPr>
            <a:lvl2pPr indent="-330200" lvl="1" marL="9144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6278315" y="1536633"/>
            <a:ext cx="5196600" cy="4555200"/>
          </a:xfrm>
          <a:prstGeom prst="rect">
            <a:avLst/>
          </a:prstGeom>
        </p:spPr>
        <p:txBody>
          <a:bodyPr anchorCtr="0" anchor="t" bIns="119825" lIns="119825" spcFirstLastPara="1" rIns="119825" wrap="square" tIns="1198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1pPr>
            <a:lvl2pPr indent="-330200" lvl="1" marL="9144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11007524" y="6217622"/>
            <a:ext cx="712800" cy="524700"/>
          </a:xfrm>
          <a:prstGeom prst="rect">
            <a:avLst/>
          </a:prstGeom>
        </p:spPr>
        <p:txBody>
          <a:bodyPr anchorCtr="0" anchor="ctr" bIns="119825" lIns="119825" spcFirstLastPara="1" rIns="119825" wrap="square" tIns="1198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404965" y="593367"/>
            <a:ext cx="11070000" cy="763500"/>
          </a:xfrm>
          <a:prstGeom prst="rect">
            <a:avLst/>
          </a:prstGeom>
        </p:spPr>
        <p:txBody>
          <a:bodyPr anchorCtr="0" anchor="t" bIns="119825" lIns="119825" spcFirstLastPara="1" rIns="119825" wrap="square" tIns="1198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11007524" y="6217622"/>
            <a:ext cx="712800" cy="524700"/>
          </a:xfrm>
          <a:prstGeom prst="rect">
            <a:avLst/>
          </a:prstGeom>
        </p:spPr>
        <p:txBody>
          <a:bodyPr anchorCtr="0" anchor="ctr" bIns="119825" lIns="119825" spcFirstLastPara="1" rIns="119825" wrap="square" tIns="1198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404965" y="740800"/>
            <a:ext cx="3648300" cy="1007700"/>
          </a:xfrm>
          <a:prstGeom prst="rect">
            <a:avLst/>
          </a:prstGeom>
        </p:spPr>
        <p:txBody>
          <a:bodyPr anchorCtr="0" anchor="b" bIns="119825" lIns="119825" spcFirstLastPara="1" rIns="119825" wrap="square" tIns="1198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100"/>
              <a:buNone/>
              <a:defRPr sz="3100"/>
            </a:lvl1pPr>
            <a:lvl2pPr lvl="1">
              <a:spcBef>
                <a:spcPts val="0"/>
              </a:spcBef>
              <a:spcAft>
                <a:spcPts val="0"/>
              </a:spcAft>
              <a:buSzPts val="3100"/>
              <a:buNone/>
              <a:defRPr sz="3100"/>
            </a:lvl2pPr>
            <a:lvl3pPr lvl="2">
              <a:spcBef>
                <a:spcPts val="0"/>
              </a:spcBef>
              <a:spcAft>
                <a:spcPts val="0"/>
              </a:spcAft>
              <a:buSzPts val="3100"/>
              <a:buNone/>
              <a:defRPr sz="3100"/>
            </a:lvl3pPr>
            <a:lvl4pPr lvl="3">
              <a:spcBef>
                <a:spcPts val="0"/>
              </a:spcBef>
              <a:spcAft>
                <a:spcPts val="0"/>
              </a:spcAft>
              <a:buSzPts val="3100"/>
              <a:buNone/>
              <a:defRPr sz="3100"/>
            </a:lvl4pPr>
            <a:lvl5pPr lvl="4">
              <a:spcBef>
                <a:spcPts val="0"/>
              </a:spcBef>
              <a:spcAft>
                <a:spcPts val="0"/>
              </a:spcAft>
              <a:buSzPts val="3100"/>
              <a:buNone/>
              <a:defRPr sz="3100"/>
            </a:lvl5pPr>
            <a:lvl6pPr lvl="5">
              <a:spcBef>
                <a:spcPts val="0"/>
              </a:spcBef>
              <a:spcAft>
                <a:spcPts val="0"/>
              </a:spcAft>
              <a:buSzPts val="3100"/>
              <a:buNone/>
              <a:defRPr sz="3100"/>
            </a:lvl6pPr>
            <a:lvl7pPr lvl="6">
              <a:spcBef>
                <a:spcPts val="0"/>
              </a:spcBef>
              <a:spcAft>
                <a:spcPts val="0"/>
              </a:spcAft>
              <a:buSzPts val="3100"/>
              <a:buNone/>
              <a:defRPr sz="3100"/>
            </a:lvl7pPr>
            <a:lvl8pPr lvl="7">
              <a:spcBef>
                <a:spcPts val="0"/>
              </a:spcBef>
              <a:spcAft>
                <a:spcPts val="0"/>
              </a:spcAft>
              <a:buSzPts val="3100"/>
              <a:buNone/>
              <a:defRPr sz="3100"/>
            </a:lvl8pPr>
            <a:lvl9pPr lvl="8">
              <a:spcBef>
                <a:spcPts val="0"/>
              </a:spcBef>
              <a:spcAft>
                <a:spcPts val="0"/>
              </a:spcAft>
              <a:buSzPts val="3100"/>
              <a:buNone/>
              <a:defRPr sz="31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404965" y="1852800"/>
            <a:ext cx="3648300" cy="4239300"/>
          </a:xfrm>
          <a:prstGeom prst="rect">
            <a:avLst/>
          </a:prstGeom>
        </p:spPr>
        <p:txBody>
          <a:bodyPr anchorCtr="0" anchor="t" bIns="119825" lIns="119825" spcFirstLastPara="1" rIns="119825" wrap="square" tIns="119825">
            <a:normAutofit/>
          </a:bodyPr>
          <a:lstStyle>
            <a:lvl1pPr indent="-330200" lvl="0" marL="4572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1pPr>
            <a:lvl2pPr indent="-330200" lvl="1" marL="9144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11007524" y="6217622"/>
            <a:ext cx="712800" cy="524700"/>
          </a:xfrm>
          <a:prstGeom prst="rect">
            <a:avLst/>
          </a:prstGeom>
        </p:spPr>
        <p:txBody>
          <a:bodyPr anchorCtr="0" anchor="ctr" bIns="119825" lIns="119825" spcFirstLastPara="1" rIns="119825" wrap="square" tIns="1198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636939" y="600200"/>
            <a:ext cx="8273100" cy="5454300"/>
          </a:xfrm>
          <a:prstGeom prst="rect">
            <a:avLst/>
          </a:prstGeom>
        </p:spPr>
        <p:txBody>
          <a:bodyPr anchorCtr="0" anchor="ctr" bIns="119825" lIns="119825" spcFirstLastPara="1" rIns="119825" wrap="square" tIns="1198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300"/>
              <a:buNone/>
              <a:defRPr sz="6300"/>
            </a:lvl1pPr>
            <a:lvl2pPr lvl="1">
              <a:spcBef>
                <a:spcPts val="0"/>
              </a:spcBef>
              <a:spcAft>
                <a:spcPts val="0"/>
              </a:spcAft>
              <a:buSzPts val="6300"/>
              <a:buNone/>
              <a:defRPr sz="6300"/>
            </a:lvl2pPr>
            <a:lvl3pPr lvl="2">
              <a:spcBef>
                <a:spcPts val="0"/>
              </a:spcBef>
              <a:spcAft>
                <a:spcPts val="0"/>
              </a:spcAft>
              <a:buSzPts val="6300"/>
              <a:buNone/>
              <a:defRPr sz="6300"/>
            </a:lvl3pPr>
            <a:lvl4pPr lvl="3">
              <a:spcBef>
                <a:spcPts val="0"/>
              </a:spcBef>
              <a:spcAft>
                <a:spcPts val="0"/>
              </a:spcAft>
              <a:buSzPts val="6300"/>
              <a:buNone/>
              <a:defRPr sz="6300"/>
            </a:lvl4pPr>
            <a:lvl5pPr lvl="4">
              <a:spcBef>
                <a:spcPts val="0"/>
              </a:spcBef>
              <a:spcAft>
                <a:spcPts val="0"/>
              </a:spcAft>
              <a:buSzPts val="6300"/>
              <a:buNone/>
              <a:defRPr sz="6300"/>
            </a:lvl5pPr>
            <a:lvl6pPr lvl="5">
              <a:spcBef>
                <a:spcPts val="0"/>
              </a:spcBef>
              <a:spcAft>
                <a:spcPts val="0"/>
              </a:spcAft>
              <a:buSzPts val="6300"/>
              <a:buNone/>
              <a:defRPr sz="6300"/>
            </a:lvl6pPr>
            <a:lvl7pPr lvl="6">
              <a:spcBef>
                <a:spcPts val="0"/>
              </a:spcBef>
              <a:spcAft>
                <a:spcPts val="0"/>
              </a:spcAft>
              <a:buSzPts val="6300"/>
              <a:buNone/>
              <a:defRPr sz="6300"/>
            </a:lvl7pPr>
            <a:lvl8pPr lvl="7">
              <a:spcBef>
                <a:spcPts val="0"/>
              </a:spcBef>
              <a:spcAft>
                <a:spcPts val="0"/>
              </a:spcAft>
              <a:buSzPts val="6300"/>
              <a:buNone/>
              <a:defRPr sz="6300"/>
            </a:lvl8pPr>
            <a:lvl9pPr lvl="8">
              <a:spcBef>
                <a:spcPts val="0"/>
              </a:spcBef>
              <a:spcAft>
                <a:spcPts val="0"/>
              </a:spcAft>
              <a:buSzPts val="6300"/>
              <a:buNone/>
              <a:defRPr sz="63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11007524" y="6217622"/>
            <a:ext cx="712800" cy="524700"/>
          </a:xfrm>
          <a:prstGeom prst="rect">
            <a:avLst/>
          </a:prstGeom>
        </p:spPr>
        <p:txBody>
          <a:bodyPr anchorCtr="0" anchor="ctr" bIns="119825" lIns="119825" spcFirstLastPara="1" rIns="119825" wrap="square" tIns="1198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5940000" y="-167"/>
            <a:ext cx="59400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119825" lIns="119825" spcFirstLastPara="1" rIns="119825" wrap="square" tIns="1198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344941" y="1644233"/>
            <a:ext cx="5255700" cy="1976400"/>
          </a:xfrm>
          <a:prstGeom prst="rect">
            <a:avLst/>
          </a:prstGeom>
        </p:spPr>
        <p:txBody>
          <a:bodyPr anchorCtr="0" anchor="b" bIns="119825" lIns="119825" spcFirstLastPara="1" rIns="119825" wrap="square" tIns="1198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500"/>
              <a:buNone/>
              <a:defRPr sz="5500"/>
            </a:lvl1pPr>
            <a:lvl2pPr lvl="1" algn="ctr">
              <a:spcBef>
                <a:spcPts val="0"/>
              </a:spcBef>
              <a:spcAft>
                <a:spcPts val="0"/>
              </a:spcAft>
              <a:buSzPts val="5500"/>
              <a:buNone/>
              <a:defRPr sz="5500"/>
            </a:lvl2pPr>
            <a:lvl3pPr lvl="2" algn="ctr">
              <a:spcBef>
                <a:spcPts val="0"/>
              </a:spcBef>
              <a:spcAft>
                <a:spcPts val="0"/>
              </a:spcAft>
              <a:buSzPts val="5500"/>
              <a:buNone/>
              <a:defRPr sz="5500"/>
            </a:lvl3pPr>
            <a:lvl4pPr lvl="3" algn="ctr">
              <a:spcBef>
                <a:spcPts val="0"/>
              </a:spcBef>
              <a:spcAft>
                <a:spcPts val="0"/>
              </a:spcAft>
              <a:buSzPts val="5500"/>
              <a:buNone/>
              <a:defRPr sz="5500"/>
            </a:lvl4pPr>
            <a:lvl5pPr lvl="4" algn="ctr">
              <a:spcBef>
                <a:spcPts val="0"/>
              </a:spcBef>
              <a:spcAft>
                <a:spcPts val="0"/>
              </a:spcAft>
              <a:buSzPts val="5500"/>
              <a:buNone/>
              <a:defRPr sz="5500"/>
            </a:lvl5pPr>
            <a:lvl6pPr lvl="5" algn="ctr">
              <a:spcBef>
                <a:spcPts val="0"/>
              </a:spcBef>
              <a:spcAft>
                <a:spcPts val="0"/>
              </a:spcAft>
              <a:buSzPts val="5500"/>
              <a:buNone/>
              <a:defRPr sz="5500"/>
            </a:lvl6pPr>
            <a:lvl7pPr lvl="6" algn="ctr">
              <a:spcBef>
                <a:spcPts val="0"/>
              </a:spcBef>
              <a:spcAft>
                <a:spcPts val="0"/>
              </a:spcAft>
              <a:buSzPts val="5500"/>
              <a:buNone/>
              <a:defRPr sz="5500"/>
            </a:lvl7pPr>
            <a:lvl8pPr lvl="7" algn="ctr">
              <a:spcBef>
                <a:spcPts val="0"/>
              </a:spcBef>
              <a:spcAft>
                <a:spcPts val="0"/>
              </a:spcAft>
              <a:buSzPts val="5500"/>
              <a:buNone/>
              <a:defRPr sz="5500"/>
            </a:lvl8pPr>
            <a:lvl9pPr lvl="8" algn="ctr">
              <a:spcBef>
                <a:spcPts val="0"/>
              </a:spcBef>
              <a:spcAft>
                <a:spcPts val="0"/>
              </a:spcAft>
              <a:buSzPts val="5500"/>
              <a:buNone/>
              <a:defRPr sz="55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344941" y="3737433"/>
            <a:ext cx="5255700" cy="1646700"/>
          </a:xfrm>
          <a:prstGeom prst="rect">
            <a:avLst/>
          </a:prstGeom>
        </p:spPr>
        <p:txBody>
          <a:bodyPr anchorCtr="0" anchor="t" bIns="119825" lIns="119825" spcFirstLastPara="1" rIns="119825" wrap="square" tIns="1198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6417461" y="965433"/>
            <a:ext cx="4985100" cy="4926900"/>
          </a:xfrm>
          <a:prstGeom prst="rect">
            <a:avLst/>
          </a:prstGeom>
        </p:spPr>
        <p:txBody>
          <a:bodyPr anchorCtr="0" anchor="ctr" bIns="119825" lIns="119825" spcFirstLastPara="1" rIns="119825" wrap="square" tIns="119825">
            <a:normAutofit/>
          </a:bodyPr>
          <a:lstStyle>
            <a:lvl1pPr indent="-381000" lvl="0" marL="45720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indent="-342900" lvl="1" marL="9144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2pPr>
            <a:lvl3pPr indent="-342900" lvl="2" marL="13716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11007524" y="6217622"/>
            <a:ext cx="712800" cy="524700"/>
          </a:xfrm>
          <a:prstGeom prst="rect">
            <a:avLst/>
          </a:prstGeom>
        </p:spPr>
        <p:txBody>
          <a:bodyPr anchorCtr="0" anchor="ctr" bIns="119825" lIns="119825" spcFirstLastPara="1" rIns="119825" wrap="square" tIns="1198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404965" y="5640767"/>
            <a:ext cx="7793700" cy="806700"/>
          </a:xfrm>
          <a:prstGeom prst="rect">
            <a:avLst/>
          </a:prstGeom>
        </p:spPr>
        <p:txBody>
          <a:bodyPr anchorCtr="0" anchor="ctr" bIns="119825" lIns="119825" spcFirstLastPara="1" rIns="119825" wrap="square" tIns="1198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11007524" y="6217622"/>
            <a:ext cx="712800" cy="524700"/>
          </a:xfrm>
          <a:prstGeom prst="rect">
            <a:avLst/>
          </a:prstGeom>
        </p:spPr>
        <p:txBody>
          <a:bodyPr anchorCtr="0" anchor="ctr" bIns="119825" lIns="119825" spcFirstLastPara="1" rIns="119825" wrap="square" tIns="1198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404965" y="1474833"/>
            <a:ext cx="11070000" cy="2618100"/>
          </a:xfrm>
          <a:prstGeom prst="rect">
            <a:avLst/>
          </a:prstGeom>
        </p:spPr>
        <p:txBody>
          <a:bodyPr anchorCtr="0" anchor="b" bIns="119825" lIns="119825" spcFirstLastPara="1" rIns="119825" wrap="square" tIns="1198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5700"/>
              <a:buNone/>
              <a:defRPr sz="15700"/>
            </a:lvl1pPr>
            <a:lvl2pPr lvl="1" algn="ctr">
              <a:spcBef>
                <a:spcPts val="0"/>
              </a:spcBef>
              <a:spcAft>
                <a:spcPts val="0"/>
              </a:spcAft>
              <a:buSzPts val="15700"/>
              <a:buNone/>
              <a:defRPr sz="15700"/>
            </a:lvl2pPr>
            <a:lvl3pPr lvl="2" algn="ctr">
              <a:spcBef>
                <a:spcPts val="0"/>
              </a:spcBef>
              <a:spcAft>
                <a:spcPts val="0"/>
              </a:spcAft>
              <a:buSzPts val="15700"/>
              <a:buNone/>
              <a:defRPr sz="15700"/>
            </a:lvl3pPr>
            <a:lvl4pPr lvl="3" algn="ctr">
              <a:spcBef>
                <a:spcPts val="0"/>
              </a:spcBef>
              <a:spcAft>
                <a:spcPts val="0"/>
              </a:spcAft>
              <a:buSzPts val="15700"/>
              <a:buNone/>
              <a:defRPr sz="15700"/>
            </a:lvl4pPr>
            <a:lvl5pPr lvl="4" algn="ctr">
              <a:spcBef>
                <a:spcPts val="0"/>
              </a:spcBef>
              <a:spcAft>
                <a:spcPts val="0"/>
              </a:spcAft>
              <a:buSzPts val="15700"/>
              <a:buNone/>
              <a:defRPr sz="15700"/>
            </a:lvl5pPr>
            <a:lvl6pPr lvl="5" algn="ctr">
              <a:spcBef>
                <a:spcPts val="0"/>
              </a:spcBef>
              <a:spcAft>
                <a:spcPts val="0"/>
              </a:spcAft>
              <a:buSzPts val="15700"/>
              <a:buNone/>
              <a:defRPr sz="15700"/>
            </a:lvl6pPr>
            <a:lvl7pPr lvl="6" algn="ctr">
              <a:spcBef>
                <a:spcPts val="0"/>
              </a:spcBef>
              <a:spcAft>
                <a:spcPts val="0"/>
              </a:spcAft>
              <a:buSzPts val="15700"/>
              <a:buNone/>
              <a:defRPr sz="15700"/>
            </a:lvl7pPr>
            <a:lvl8pPr lvl="7" algn="ctr">
              <a:spcBef>
                <a:spcPts val="0"/>
              </a:spcBef>
              <a:spcAft>
                <a:spcPts val="0"/>
              </a:spcAft>
              <a:buSzPts val="15700"/>
              <a:buNone/>
              <a:defRPr sz="15700"/>
            </a:lvl8pPr>
            <a:lvl9pPr lvl="8" algn="ctr">
              <a:spcBef>
                <a:spcPts val="0"/>
              </a:spcBef>
              <a:spcAft>
                <a:spcPts val="0"/>
              </a:spcAft>
              <a:buSzPts val="15700"/>
              <a:buNone/>
              <a:defRPr sz="157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404965" y="4202967"/>
            <a:ext cx="11070000" cy="1734300"/>
          </a:xfrm>
          <a:prstGeom prst="rect">
            <a:avLst/>
          </a:prstGeom>
        </p:spPr>
        <p:txBody>
          <a:bodyPr anchorCtr="0" anchor="t" bIns="119825" lIns="119825" spcFirstLastPara="1" rIns="119825" wrap="square" tIns="119825">
            <a:normAutofit/>
          </a:bodyPr>
          <a:lstStyle>
            <a:lvl1pPr indent="-381000" lvl="0" marL="457200" algn="ctr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indent="-342900" lvl="1" marL="914400" algn="ctr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2pPr>
            <a:lvl3pPr indent="-342900" lvl="2" marL="1371600" algn="ctr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algn="ctr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algn="ctr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algn="ctr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algn="ctr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11007524" y="6217622"/>
            <a:ext cx="712800" cy="524700"/>
          </a:xfrm>
          <a:prstGeom prst="rect">
            <a:avLst/>
          </a:prstGeom>
        </p:spPr>
        <p:txBody>
          <a:bodyPr anchorCtr="0" anchor="ctr" bIns="119825" lIns="119825" spcFirstLastPara="1" rIns="119825" wrap="square" tIns="1198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11007524" y="6217622"/>
            <a:ext cx="712800" cy="524700"/>
          </a:xfrm>
          <a:prstGeom prst="rect">
            <a:avLst/>
          </a:prstGeom>
        </p:spPr>
        <p:txBody>
          <a:bodyPr anchorCtr="0" anchor="ctr" bIns="119825" lIns="119825" spcFirstLastPara="1" rIns="119825" wrap="square" tIns="1198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apositiva de título" type="title">
  <p:cSld name="TITLE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Google Shape;55;p14"/>
          <p:cNvPicPr preferRelativeResize="0"/>
          <p:nvPr/>
        </p:nvPicPr>
        <p:blipFill rotWithShape="1">
          <a:blip r:embed="rId2">
            <a:alphaModFix/>
          </a:blip>
          <a:srcRect b="29" l="0" r="0" t="29"/>
          <a:stretch/>
        </p:blipFill>
        <p:spPr>
          <a:xfrm>
            <a:off x="0" y="0"/>
            <a:ext cx="11879997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56" name="Google Shape;56;p14"/>
          <p:cNvSpPr txBox="1"/>
          <p:nvPr>
            <p:ph type="ctrTitle"/>
          </p:nvPr>
        </p:nvSpPr>
        <p:spPr>
          <a:xfrm>
            <a:off x="6567826" y="1583513"/>
            <a:ext cx="4590600" cy="2387700"/>
          </a:xfrm>
          <a:prstGeom prst="rect">
            <a:avLst/>
          </a:prstGeom>
          <a:noFill/>
          <a:ln>
            <a:noFill/>
          </a:ln>
        </p:spPr>
        <p:txBody>
          <a:bodyPr anchorCtr="0" anchor="b" bIns="44925" lIns="89875" spcFirstLastPara="1" rIns="89875" wrap="square" tIns="44925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300"/>
              <a:buFont typeface="Arial"/>
              <a:buNone/>
              <a:defRPr sz="43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57" name="Google Shape;57;p14"/>
          <p:cNvSpPr txBox="1"/>
          <p:nvPr>
            <p:ph idx="1" type="subTitle"/>
          </p:nvPr>
        </p:nvSpPr>
        <p:spPr>
          <a:xfrm>
            <a:off x="6567825" y="3602038"/>
            <a:ext cx="4590600" cy="165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4925" lIns="89875" spcFirstLastPara="1" rIns="89875" wrap="square" tIns="44925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58" name="Google Shape;58;p14"/>
          <p:cNvSpPr txBox="1"/>
          <p:nvPr>
            <p:ph idx="12" type="sldNum"/>
          </p:nvPr>
        </p:nvSpPr>
        <p:spPr>
          <a:xfrm>
            <a:off x="8390250" y="6356350"/>
            <a:ext cx="26730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4925" lIns="89875" spcFirstLastPara="1" rIns="89875" wrap="square" tIns="44925">
            <a:noAutofit/>
          </a:bodyPr>
          <a:lstStyle>
            <a:lvl1pPr indent="0" lvl="0" marL="0" algn="r">
              <a:spcBef>
                <a:spcPts val="0"/>
              </a:spcBef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spcBef>
                <a:spcPts val="0"/>
              </a:spcBef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spcBef>
                <a:spcPts val="0"/>
              </a:spcBef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spcBef>
                <a:spcPts val="0"/>
              </a:spcBef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spcBef>
                <a:spcPts val="0"/>
              </a:spcBef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spcBef>
                <a:spcPts val="0"/>
              </a:spcBef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spcBef>
                <a:spcPts val="0"/>
              </a:spcBef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spcBef>
                <a:spcPts val="0"/>
              </a:spcBef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spcBef>
                <a:spcPts val="0"/>
              </a:spcBef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  <p:pic>
        <p:nvPicPr>
          <p:cNvPr id="59" name="Google Shape;59;p14"/>
          <p:cNvPicPr preferRelativeResize="0"/>
          <p:nvPr/>
        </p:nvPicPr>
        <p:blipFill rotWithShape="1">
          <a:blip r:embed="rId3">
            <a:alphaModFix/>
          </a:blip>
          <a:srcRect b="0" l="39" r="49" t="0"/>
          <a:stretch/>
        </p:blipFill>
        <p:spPr>
          <a:xfrm>
            <a:off x="1" y="0"/>
            <a:ext cx="5811398" cy="6857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y objetos" type="obj">
  <p:cSld name="OBJECT"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Google Shape;61;p15"/>
          <p:cNvPicPr preferRelativeResize="0"/>
          <p:nvPr/>
        </p:nvPicPr>
        <p:blipFill rotWithShape="1">
          <a:blip r:embed="rId2">
            <a:alphaModFix/>
          </a:blip>
          <a:srcRect b="7037" l="0" r="0" t="7029"/>
          <a:stretch/>
        </p:blipFill>
        <p:spPr>
          <a:xfrm>
            <a:off x="0" y="0"/>
            <a:ext cx="11880003" cy="1281113"/>
          </a:xfrm>
          <a:prstGeom prst="rect">
            <a:avLst/>
          </a:prstGeom>
          <a:noFill/>
          <a:ln>
            <a:noFill/>
          </a:ln>
        </p:spPr>
      </p:pic>
      <p:sp>
        <p:nvSpPr>
          <p:cNvPr id="62" name="Google Shape;62;p15"/>
          <p:cNvSpPr txBox="1"/>
          <p:nvPr>
            <p:ph type="title"/>
          </p:nvPr>
        </p:nvSpPr>
        <p:spPr>
          <a:xfrm>
            <a:off x="170400" y="50"/>
            <a:ext cx="8858100" cy="1281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4925" lIns="89875" spcFirstLastPara="1" rIns="89875" wrap="square" tIns="4492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  <a:defRPr sz="32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9pPr>
          </a:lstStyle>
          <a:p/>
        </p:txBody>
      </p:sp>
      <p:sp>
        <p:nvSpPr>
          <p:cNvPr id="63" name="Google Shape;63;p15"/>
          <p:cNvSpPr txBox="1"/>
          <p:nvPr>
            <p:ph idx="1" type="body"/>
          </p:nvPr>
        </p:nvSpPr>
        <p:spPr>
          <a:xfrm>
            <a:off x="816750" y="1639957"/>
            <a:ext cx="10246500" cy="4591800"/>
          </a:xfrm>
          <a:prstGeom prst="rect">
            <a:avLst/>
          </a:prstGeom>
          <a:noFill/>
          <a:ln>
            <a:noFill/>
          </a:ln>
        </p:spPr>
        <p:txBody>
          <a:bodyPr anchorCtr="0" anchor="t" bIns="44925" lIns="89875" spcFirstLastPara="1" rIns="89875" wrap="square" tIns="44925">
            <a:normAutofit/>
          </a:bodyPr>
          <a:lstStyle>
            <a:lvl1pPr indent="-4064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800"/>
              <a:buChar char="•"/>
              <a:defRPr/>
            </a:lvl1pPr>
            <a:lvl2pPr indent="-3810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400"/>
              <a:buChar char="•"/>
              <a:defRPr/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64" name="Google Shape;64;p15"/>
          <p:cNvSpPr txBox="1"/>
          <p:nvPr>
            <p:ph idx="12" type="sldNum"/>
          </p:nvPr>
        </p:nvSpPr>
        <p:spPr>
          <a:xfrm>
            <a:off x="8390250" y="6356350"/>
            <a:ext cx="26730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4925" lIns="89875" spcFirstLastPara="1" rIns="89875" wrap="square" tIns="4492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  <p:pic>
        <p:nvPicPr>
          <p:cNvPr id="65" name="Google Shape;65;p15"/>
          <p:cNvPicPr preferRelativeResize="0"/>
          <p:nvPr/>
        </p:nvPicPr>
        <p:blipFill rotWithShape="1">
          <a:blip r:embed="rId3">
            <a:alphaModFix/>
          </a:blip>
          <a:srcRect b="-9793" l="0" r="0" t="0"/>
          <a:stretch/>
        </p:blipFill>
        <p:spPr>
          <a:xfrm>
            <a:off x="8938800" y="264624"/>
            <a:ext cx="2673001" cy="7820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y objetos 2">
  <p:cSld name="OBJECT_2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" name="Google Shape;67;p16"/>
          <p:cNvPicPr preferRelativeResize="0"/>
          <p:nvPr/>
        </p:nvPicPr>
        <p:blipFill rotWithShape="1">
          <a:blip r:embed="rId2">
            <a:alphaModFix/>
          </a:blip>
          <a:srcRect b="7037" l="0" r="0" t="7029"/>
          <a:stretch/>
        </p:blipFill>
        <p:spPr>
          <a:xfrm>
            <a:off x="0" y="0"/>
            <a:ext cx="11880003" cy="1281113"/>
          </a:xfrm>
          <a:prstGeom prst="rect">
            <a:avLst/>
          </a:prstGeom>
          <a:noFill/>
          <a:ln>
            <a:noFill/>
          </a:ln>
        </p:spPr>
      </p:pic>
      <p:sp>
        <p:nvSpPr>
          <p:cNvPr id="68" name="Google Shape;68;p16"/>
          <p:cNvSpPr txBox="1"/>
          <p:nvPr>
            <p:ph type="title"/>
          </p:nvPr>
        </p:nvSpPr>
        <p:spPr>
          <a:xfrm>
            <a:off x="170400" y="50"/>
            <a:ext cx="8858100" cy="1281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4925" lIns="89875" spcFirstLastPara="1" rIns="89875" wrap="square" tIns="44925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  <a:defRPr sz="32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6"/>
          <p:cNvSpPr txBox="1"/>
          <p:nvPr>
            <p:ph idx="1" type="body"/>
          </p:nvPr>
        </p:nvSpPr>
        <p:spPr>
          <a:xfrm>
            <a:off x="816750" y="1639957"/>
            <a:ext cx="10246500" cy="4591800"/>
          </a:xfrm>
          <a:prstGeom prst="rect">
            <a:avLst/>
          </a:prstGeom>
          <a:noFill/>
          <a:ln>
            <a:noFill/>
          </a:ln>
        </p:spPr>
        <p:txBody>
          <a:bodyPr anchorCtr="0" anchor="t" bIns="44925" lIns="89875" spcFirstLastPara="1" rIns="89875" wrap="square" tIns="44925">
            <a:normAutofit/>
          </a:bodyPr>
          <a:lstStyle>
            <a:lvl1pPr indent="-4064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800"/>
              <a:buChar char="•"/>
              <a:defRPr/>
            </a:lvl1pPr>
            <a:lvl2pPr indent="-3810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400"/>
              <a:buChar char="•"/>
              <a:defRPr/>
            </a:lvl2pPr>
            <a:lvl3pPr indent="-355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70" name="Google Shape;70;p16"/>
          <p:cNvSpPr txBox="1"/>
          <p:nvPr>
            <p:ph idx="12" type="sldNum"/>
          </p:nvPr>
        </p:nvSpPr>
        <p:spPr>
          <a:xfrm>
            <a:off x="8390250" y="6356350"/>
            <a:ext cx="26730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4925" lIns="89875" spcFirstLastPara="1" rIns="89875" wrap="square" tIns="44925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  <p:pic>
        <p:nvPicPr>
          <p:cNvPr id="71" name="Google Shape;71;p16"/>
          <p:cNvPicPr preferRelativeResize="0"/>
          <p:nvPr/>
        </p:nvPicPr>
        <p:blipFill rotWithShape="1">
          <a:blip r:embed="rId3">
            <a:alphaModFix/>
          </a:blip>
          <a:srcRect b="-6389" l="-4168" r="-4954" t="-6108"/>
          <a:stretch/>
        </p:blipFill>
        <p:spPr>
          <a:xfrm>
            <a:off x="9102900" y="97900"/>
            <a:ext cx="2428975" cy="1087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y objetos 1">
  <p:cSld name="OBJECT_1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" name="Google Shape;73;p17"/>
          <p:cNvPicPr preferRelativeResize="0"/>
          <p:nvPr/>
        </p:nvPicPr>
        <p:blipFill rotWithShape="1">
          <a:blip r:embed="rId2">
            <a:alphaModFix/>
          </a:blip>
          <a:srcRect b="0" l="903" r="913" t="0"/>
          <a:stretch/>
        </p:blipFill>
        <p:spPr>
          <a:xfrm>
            <a:off x="0" y="6231743"/>
            <a:ext cx="11879997" cy="626250"/>
          </a:xfrm>
          <a:prstGeom prst="rect">
            <a:avLst/>
          </a:prstGeom>
          <a:noFill/>
          <a:ln>
            <a:noFill/>
          </a:ln>
        </p:spPr>
      </p:pic>
      <p:sp>
        <p:nvSpPr>
          <p:cNvPr id="74" name="Google Shape;74;p17"/>
          <p:cNvSpPr txBox="1"/>
          <p:nvPr>
            <p:ph type="title"/>
          </p:nvPr>
        </p:nvSpPr>
        <p:spPr>
          <a:xfrm>
            <a:off x="0" y="561825"/>
            <a:ext cx="11880000" cy="719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4925" lIns="89875" spcFirstLastPara="1" rIns="89875" wrap="square" tIns="44925">
            <a:normAutofit/>
          </a:bodyPr>
          <a:lstStyle>
            <a:lvl1pPr lv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500"/>
              <a:buFont typeface="Titillium Web SemiBold"/>
              <a:buNone/>
              <a:defRPr>
                <a:solidFill>
                  <a:schemeClr val="accent1"/>
                </a:solidFill>
                <a:latin typeface="Titillium Web SemiBold"/>
                <a:ea typeface="Titillium Web SemiBold"/>
                <a:cs typeface="Titillium Web SemiBold"/>
                <a:sym typeface="Titillium Web SemiBold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Titillium Web SemiBold"/>
              <a:buNone/>
              <a:defRPr>
                <a:solidFill>
                  <a:schemeClr val="accent1"/>
                </a:solidFill>
                <a:latin typeface="Titillium Web SemiBold"/>
                <a:ea typeface="Titillium Web SemiBold"/>
                <a:cs typeface="Titillium Web SemiBold"/>
                <a:sym typeface="Titillium Web SemiBold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Titillium Web SemiBold"/>
              <a:buNone/>
              <a:defRPr>
                <a:solidFill>
                  <a:schemeClr val="accent1"/>
                </a:solidFill>
                <a:latin typeface="Titillium Web SemiBold"/>
                <a:ea typeface="Titillium Web SemiBold"/>
                <a:cs typeface="Titillium Web SemiBold"/>
                <a:sym typeface="Titillium Web SemiBold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Titillium Web SemiBold"/>
              <a:buNone/>
              <a:defRPr>
                <a:solidFill>
                  <a:schemeClr val="accent1"/>
                </a:solidFill>
                <a:latin typeface="Titillium Web SemiBold"/>
                <a:ea typeface="Titillium Web SemiBold"/>
                <a:cs typeface="Titillium Web SemiBold"/>
                <a:sym typeface="Titillium Web SemiBold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Titillium Web SemiBold"/>
              <a:buNone/>
              <a:defRPr>
                <a:solidFill>
                  <a:schemeClr val="accent1"/>
                </a:solidFill>
                <a:latin typeface="Titillium Web SemiBold"/>
                <a:ea typeface="Titillium Web SemiBold"/>
                <a:cs typeface="Titillium Web SemiBold"/>
                <a:sym typeface="Titillium Web SemiBold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Titillium Web SemiBold"/>
              <a:buNone/>
              <a:defRPr>
                <a:solidFill>
                  <a:schemeClr val="accent1"/>
                </a:solidFill>
                <a:latin typeface="Titillium Web SemiBold"/>
                <a:ea typeface="Titillium Web SemiBold"/>
                <a:cs typeface="Titillium Web SemiBold"/>
                <a:sym typeface="Titillium Web SemiBold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Titillium Web SemiBold"/>
              <a:buNone/>
              <a:defRPr>
                <a:solidFill>
                  <a:schemeClr val="accent1"/>
                </a:solidFill>
                <a:latin typeface="Titillium Web SemiBold"/>
                <a:ea typeface="Titillium Web SemiBold"/>
                <a:cs typeface="Titillium Web SemiBold"/>
                <a:sym typeface="Titillium Web SemiBold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Titillium Web SemiBold"/>
              <a:buNone/>
              <a:defRPr>
                <a:solidFill>
                  <a:schemeClr val="accent1"/>
                </a:solidFill>
                <a:latin typeface="Titillium Web SemiBold"/>
                <a:ea typeface="Titillium Web SemiBold"/>
                <a:cs typeface="Titillium Web SemiBold"/>
                <a:sym typeface="Titillium Web SemiBold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Titillium Web SemiBold"/>
              <a:buNone/>
              <a:defRPr>
                <a:solidFill>
                  <a:schemeClr val="accent1"/>
                </a:solidFill>
                <a:latin typeface="Titillium Web SemiBold"/>
                <a:ea typeface="Titillium Web SemiBold"/>
                <a:cs typeface="Titillium Web SemiBold"/>
                <a:sym typeface="Titillium Web SemiBold"/>
              </a:defRPr>
            </a:lvl9pPr>
          </a:lstStyle>
          <a:p/>
        </p:txBody>
      </p:sp>
      <p:sp>
        <p:nvSpPr>
          <p:cNvPr id="75" name="Google Shape;75;p17"/>
          <p:cNvSpPr txBox="1"/>
          <p:nvPr>
            <p:ph idx="12" type="sldNum"/>
          </p:nvPr>
        </p:nvSpPr>
        <p:spPr>
          <a:xfrm>
            <a:off x="8390250" y="6356350"/>
            <a:ext cx="26730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4925" lIns="89875" spcFirstLastPara="1" rIns="89875" wrap="square" tIns="44925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>
                <a:solidFill>
                  <a:srgbClr val="FFFFFF"/>
                </a:solidFill>
              </a:defRPr>
            </a:lvl1pPr>
            <a:lvl2pPr indent="0" lvl="1" marL="0" rtl="0" algn="r">
              <a:spcBef>
                <a:spcPts val="0"/>
              </a:spcBef>
              <a:buNone/>
              <a:defRPr>
                <a:solidFill>
                  <a:srgbClr val="FFFFFF"/>
                </a:solidFill>
              </a:defRPr>
            </a:lvl2pPr>
            <a:lvl3pPr indent="0" lvl="2" marL="0" rtl="0" algn="r">
              <a:spcBef>
                <a:spcPts val="0"/>
              </a:spcBef>
              <a:buNone/>
              <a:defRPr>
                <a:solidFill>
                  <a:srgbClr val="FFFFFF"/>
                </a:solidFill>
              </a:defRPr>
            </a:lvl3pPr>
            <a:lvl4pPr indent="0" lvl="3" marL="0" rtl="0" algn="r">
              <a:spcBef>
                <a:spcPts val="0"/>
              </a:spcBef>
              <a:buNone/>
              <a:defRPr>
                <a:solidFill>
                  <a:srgbClr val="FFFFFF"/>
                </a:solidFill>
              </a:defRPr>
            </a:lvl4pPr>
            <a:lvl5pPr indent="0" lvl="4" marL="0" rtl="0" algn="r">
              <a:spcBef>
                <a:spcPts val="0"/>
              </a:spcBef>
              <a:buNone/>
              <a:defRPr>
                <a:solidFill>
                  <a:srgbClr val="FFFFFF"/>
                </a:solidFill>
              </a:defRPr>
            </a:lvl5pPr>
            <a:lvl6pPr indent="0" lvl="5" marL="0" rtl="0" algn="r">
              <a:spcBef>
                <a:spcPts val="0"/>
              </a:spcBef>
              <a:buNone/>
              <a:defRPr>
                <a:solidFill>
                  <a:srgbClr val="FFFFFF"/>
                </a:solidFill>
              </a:defRPr>
            </a:lvl6pPr>
            <a:lvl7pPr indent="0" lvl="6" marL="0" rtl="0" algn="r">
              <a:spcBef>
                <a:spcPts val="0"/>
              </a:spcBef>
              <a:buNone/>
              <a:defRPr>
                <a:solidFill>
                  <a:srgbClr val="FFFFFF"/>
                </a:solidFill>
              </a:defRPr>
            </a:lvl7pPr>
            <a:lvl8pPr indent="0" lvl="7" marL="0" rtl="0" algn="r">
              <a:spcBef>
                <a:spcPts val="0"/>
              </a:spcBef>
              <a:buNone/>
              <a:defRPr>
                <a:solidFill>
                  <a:srgbClr val="FFFFFF"/>
                </a:solidFill>
              </a:defRPr>
            </a:lvl8pPr>
            <a:lvl9pPr indent="0" lvl="8" marL="0" rtl="0" algn="r">
              <a:spcBef>
                <a:spcPts val="0"/>
              </a:spcBef>
              <a:buNone/>
              <a:defRPr>
                <a:solidFill>
                  <a:srgbClr val="FFFFFF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  <p:pic>
        <p:nvPicPr>
          <p:cNvPr id="76" name="Google Shape;76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0400" y="6307050"/>
            <a:ext cx="2163950" cy="463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y objetos 1 1">
  <p:cSld name="OBJECT_1_1"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Google Shape;78;p18"/>
          <p:cNvPicPr preferRelativeResize="0"/>
          <p:nvPr/>
        </p:nvPicPr>
        <p:blipFill rotWithShape="1">
          <a:blip r:embed="rId2">
            <a:alphaModFix/>
          </a:blip>
          <a:srcRect b="7037" l="0" r="0" t="7029"/>
          <a:stretch/>
        </p:blipFill>
        <p:spPr>
          <a:xfrm>
            <a:off x="0" y="0"/>
            <a:ext cx="11880003" cy="1281113"/>
          </a:xfrm>
          <a:prstGeom prst="rect">
            <a:avLst/>
          </a:prstGeom>
          <a:noFill/>
          <a:ln>
            <a:noFill/>
          </a:ln>
        </p:spPr>
      </p:pic>
      <p:sp>
        <p:nvSpPr>
          <p:cNvPr id="79" name="Google Shape;79;p18"/>
          <p:cNvSpPr txBox="1"/>
          <p:nvPr>
            <p:ph type="title"/>
          </p:nvPr>
        </p:nvSpPr>
        <p:spPr>
          <a:xfrm>
            <a:off x="170400" y="50"/>
            <a:ext cx="8858100" cy="1281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4925" lIns="89875" spcFirstLastPara="1" rIns="89875" wrap="square" tIns="44925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  <a:defRPr sz="32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9pPr>
          </a:lstStyle>
          <a:p/>
        </p:txBody>
      </p:sp>
      <p:sp>
        <p:nvSpPr>
          <p:cNvPr id="80" name="Google Shape;80;p18"/>
          <p:cNvSpPr txBox="1"/>
          <p:nvPr>
            <p:ph idx="1" type="body"/>
          </p:nvPr>
        </p:nvSpPr>
        <p:spPr>
          <a:xfrm>
            <a:off x="816750" y="1639957"/>
            <a:ext cx="10246500" cy="4591800"/>
          </a:xfrm>
          <a:prstGeom prst="rect">
            <a:avLst/>
          </a:prstGeom>
          <a:noFill/>
          <a:ln>
            <a:noFill/>
          </a:ln>
        </p:spPr>
        <p:txBody>
          <a:bodyPr anchorCtr="0" anchor="t" bIns="44925" lIns="89875" spcFirstLastPara="1" rIns="89875" wrap="square" tIns="44925">
            <a:normAutofit/>
          </a:bodyPr>
          <a:lstStyle>
            <a:lvl1pPr indent="-4064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800"/>
              <a:buChar char="•"/>
              <a:defRPr/>
            </a:lvl1pPr>
            <a:lvl2pPr indent="-3810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400"/>
              <a:buChar char="•"/>
              <a:defRPr/>
            </a:lvl2pPr>
            <a:lvl3pPr indent="-355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18"/>
          <p:cNvSpPr txBox="1"/>
          <p:nvPr>
            <p:ph idx="12" type="sldNum"/>
          </p:nvPr>
        </p:nvSpPr>
        <p:spPr>
          <a:xfrm>
            <a:off x="8390250" y="6356350"/>
            <a:ext cx="26730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4925" lIns="89875" spcFirstLastPara="1" rIns="89875" wrap="square" tIns="44925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  <p:pic>
        <p:nvPicPr>
          <p:cNvPr id="82" name="Google Shape;82;p18"/>
          <p:cNvPicPr preferRelativeResize="0"/>
          <p:nvPr/>
        </p:nvPicPr>
        <p:blipFill rotWithShape="1">
          <a:blip r:embed="rId3">
            <a:alphaModFix/>
          </a:blip>
          <a:srcRect b="0" l="19" r="19" t="0"/>
          <a:stretch/>
        </p:blipFill>
        <p:spPr>
          <a:xfrm>
            <a:off x="9177345" y="163807"/>
            <a:ext cx="2194700" cy="95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ncabezado de sección" type="secHead">
  <p:cSld name="SECTION_HEADER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9"/>
          <p:cNvSpPr txBox="1"/>
          <p:nvPr>
            <p:ph type="title"/>
          </p:nvPr>
        </p:nvSpPr>
        <p:spPr>
          <a:xfrm>
            <a:off x="810563" y="3062288"/>
            <a:ext cx="7973400" cy="1500300"/>
          </a:xfrm>
          <a:prstGeom prst="rect">
            <a:avLst/>
          </a:prstGeom>
          <a:noFill/>
          <a:ln>
            <a:noFill/>
          </a:ln>
        </p:spPr>
        <p:txBody>
          <a:bodyPr anchorCtr="0" anchor="b" bIns="44925" lIns="89875" spcFirstLastPara="1" rIns="89875" wrap="square" tIns="4492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  <a:defRPr sz="3200"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None/>
              <a:defRPr sz="3200">
                <a:solidFill>
                  <a:schemeClr val="accen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None/>
              <a:defRPr sz="3200">
                <a:solidFill>
                  <a:schemeClr val="accen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None/>
              <a:defRPr sz="3200">
                <a:solidFill>
                  <a:schemeClr val="accen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None/>
              <a:defRPr sz="3200">
                <a:solidFill>
                  <a:schemeClr val="accen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None/>
              <a:defRPr sz="3200">
                <a:solidFill>
                  <a:schemeClr val="accen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None/>
              <a:defRPr sz="3200">
                <a:solidFill>
                  <a:schemeClr val="accen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None/>
              <a:defRPr sz="3200">
                <a:solidFill>
                  <a:schemeClr val="accen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None/>
              <a:defRPr sz="3200">
                <a:solidFill>
                  <a:schemeClr val="accent1"/>
                </a:solidFill>
              </a:defRPr>
            </a:lvl9pPr>
          </a:lstStyle>
          <a:p/>
        </p:txBody>
      </p:sp>
      <p:sp>
        <p:nvSpPr>
          <p:cNvPr id="85" name="Google Shape;85;p19"/>
          <p:cNvSpPr txBox="1"/>
          <p:nvPr>
            <p:ph idx="1" type="body"/>
          </p:nvPr>
        </p:nvSpPr>
        <p:spPr>
          <a:xfrm>
            <a:off x="810562" y="4589463"/>
            <a:ext cx="7973400" cy="15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44925" lIns="89875" spcFirstLastPara="1" rIns="89875" wrap="square" tIns="4492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400"/>
              <a:buNone/>
              <a:defRPr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None/>
              <a:defRPr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86" name="Google Shape;86;p19"/>
          <p:cNvSpPr txBox="1"/>
          <p:nvPr>
            <p:ph idx="12" type="sldNum"/>
          </p:nvPr>
        </p:nvSpPr>
        <p:spPr>
          <a:xfrm>
            <a:off x="8390250" y="6356350"/>
            <a:ext cx="26730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4925" lIns="89875" spcFirstLastPara="1" rIns="89875" wrap="square" tIns="4492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  <p:pic>
        <p:nvPicPr>
          <p:cNvPr id="87" name="Google Shape;87;p19"/>
          <p:cNvPicPr preferRelativeResize="0"/>
          <p:nvPr/>
        </p:nvPicPr>
        <p:blipFill rotWithShape="1">
          <a:blip r:embed="rId2">
            <a:alphaModFix/>
          </a:blip>
          <a:srcRect b="0" l="5108" r="5117" t="0"/>
          <a:stretch/>
        </p:blipFill>
        <p:spPr>
          <a:xfrm>
            <a:off x="10043119" y="0"/>
            <a:ext cx="1836883" cy="6857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269850" y="342100"/>
            <a:ext cx="1383425" cy="772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ncabezado de sección 1">
  <p:cSld name="SECTION_HEADER_1"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0"/>
          <p:cNvSpPr txBox="1"/>
          <p:nvPr>
            <p:ph type="title"/>
          </p:nvPr>
        </p:nvSpPr>
        <p:spPr>
          <a:xfrm>
            <a:off x="2749113" y="3062288"/>
            <a:ext cx="7973400" cy="1500300"/>
          </a:xfrm>
          <a:prstGeom prst="rect">
            <a:avLst/>
          </a:prstGeom>
          <a:noFill/>
          <a:ln>
            <a:noFill/>
          </a:ln>
        </p:spPr>
        <p:txBody>
          <a:bodyPr anchorCtr="0" anchor="b" bIns="44925" lIns="89875" spcFirstLastPara="1" rIns="89875" wrap="square" tIns="44925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  <a:defRPr sz="3200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None/>
              <a:defRPr sz="3200">
                <a:solidFill>
                  <a:schemeClr val="accen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None/>
              <a:defRPr sz="3200">
                <a:solidFill>
                  <a:schemeClr val="accen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None/>
              <a:defRPr sz="3200">
                <a:solidFill>
                  <a:schemeClr val="accen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None/>
              <a:defRPr sz="3200">
                <a:solidFill>
                  <a:schemeClr val="accen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None/>
              <a:defRPr sz="3200">
                <a:solidFill>
                  <a:schemeClr val="accen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None/>
              <a:defRPr sz="3200">
                <a:solidFill>
                  <a:schemeClr val="accen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None/>
              <a:defRPr sz="3200">
                <a:solidFill>
                  <a:schemeClr val="accen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None/>
              <a:defRPr sz="3200">
                <a:solidFill>
                  <a:schemeClr val="accent1"/>
                </a:solidFill>
              </a:defRPr>
            </a:lvl9pPr>
          </a:lstStyle>
          <a:p/>
        </p:txBody>
      </p:sp>
      <p:sp>
        <p:nvSpPr>
          <p:cNvPr id="91" name="Google Shape;91;p20"/>
          <p:cNvSpPr txBox="1"/>
          <p:nvPr>
            <p:ph idx="1" type="body"/>
          </p:nvPr>
        </p:nvSpPr>
        <p:spPr>
          <a:xfrm>
            <a:off x="2749112" y="4589463"/>
            <a:ext cx="7973400" cy="15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44925" lIns="89875" spcFirstLastPara="1" rIns="89875" wrap="square" tIns="44925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400"/>
              <a:buNone/>
              <a:defRPr sz="2400"/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None/>
              <a:defRPr sz="2000"/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800"/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92" name="Google Shape;92;p20"/>
          <p:cNvSpPr txBox="1"/>
          <p:nvPr>
            <p:ph idx="12" type="sldNum"/>
          </p:nvPr>
        </p:nvSpPr>
        <p:spPr>
          <a:xfrm>
            <a:off x="8390250" y="6356350"/>
            <a:ext cx="26730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4925" lIns="89875" spcFirstLastPara="1" rIns="89875" wrap="square" tIns="44925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  <p:pic>
        <p:nvPicPr>
          <p:cNvPr id="93" name="Google Shape;93;p20"/>
          <p:cNvPicPr preferRelativeResize="0"/>
          <p:nvPr/>
        </p:nvPicPr>
        <p:blipFill rotWithShape="1">
          <a:blip r:embed="rId2">
            <a:alphaModFix/>
          </a:blip>
          <a:srcRect b="0" l="5108" r="5117" t="0"/>
          <a:stretch/>
        </p:blipFill>
        <p:spPr>
          <a:xfrm>
            <a:off x="-6" y="0"/>
            <a:ext cx="1836883" cy="6857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Google Shape;94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6725" y="342100"/>
            <a:ext cx="1383425" cy="772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olo el título" type="titleOnly">
  <p:cSld name="TITLE_ONLY"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" name="Google Shape;96;p21"/>
          <p:cNvPicPr preferRelativeResize="0"/>
          <p:nvPr/>
        </p:nvPicPr>
        <p:blipFill rotWithShape="1">
          <a:blip r:embed="rId2">
            <a:alphaModFix/>
          </a:blip>
          <a:srcRect b="14750" l="0" r="0" t="14743"/>
          <a:stretch/>
        </p:blipFill>
        <p:spPr>
          <a:xfrm>
            <a:off x="0" y="6424100"/>
            <a:ext cx="11889674" cy="433900"/>
          </a:xfrm>
          <a:prstGeom prst="rect">
            <a:avLst/>
          </a:prstGeom>
          <a:noFill/>
          <a:ln>
            <a:noFill/>
          </a:ln>
        </p:spPr>
      </p:pic>
      <p:sp>
        <p:nvSpPr>
          <p:cNvPr id="97" name="Google Shape;97;p21"/>
          <p:cNvSpPr txBox="1"/>
          <p:nvPr>
            <p:ph type="title"/>
          </p:nvPr>
        </p:nvSpPr>
        <p:spPr>
          <a:xfrm>
            <a:off x="816750" y="365125"/>
            <a:ext cx="102465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4925" lIns="89875" spcFirstLastPara="1" rIns="89875" wrap="square" tIns="44925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500"/>
              <a:buFont typeface="Arial"/>
              <a:buNone/>
              <a:defRPr>
                <a:solidFill>
                  <a:schemeClr val="accen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>
                <a:solidFill>
                  <a:schemeClr val="accen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>
                <a:solidFill>
                  <a:schemeClr val="accen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>
                <a:solidFill>
                  <a:schemeClr val="accen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>
                <a:solidFill>
                  <a:schemeClr val="accen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>
                <a:solidFill>
                  <a:schemeClr val="accen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>
                <a:solidFill>
                  <a:schemeClr val="accen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>
                <a:solidFill>
                  <a:schemeClr val="accen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>
                <a:solidFill>
                  <a:schemeClr val="accent1"/>
                </a:solidFill>
              </a:defRPr>
            </a:lvl9pPr>
          </a:lstStyle>
          <a:p/>
        </p:txBody>
      </p:sp>
      <p:sp>
        <p:nvSpPr>
          <p:cNvPr id="98" name="Google Shape;98;p21"/>
          <p:cNvSpPr/>
          <p:nvPr/>
        </p:nvSpPr>
        <p:spPr>
          <a:xfrm>
            <a:off x="9132900" y="6424050"/>
            <a:ext cx="2756700" cy="4338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pic>
        <p:nvPicPr>
          <p:cNvPr id="99" name="Google Shape;99;p21"/>
          <p:cNvPicPr preferRelativeResize="0"/>
          <p:nvPr/>
        </p:nvPicPr>
        <p:blipFill rotWithShape="1">
          <a:blip r:embed="rId3">
            <a:alphaModFix/>
          </a:blip>
          <a:srcRect b="835" l="0" r="0" t="845"/>
          <a:stretch/>
        </p:blipFill>
        <p:spPr>
          <a:xfrm>
            <a:off x="9257300" y="6467199"/>
            <a:ext cx="2498300" cy="386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olo el título 1">
  <p:cSld name="TITLE_ONLY_1"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" name="Google Shape;101;p22"/>
          <p:cNvPicPr preferRelativeResize="0"/>
          <p:nvPr/>
        </p:nvPicPr>
        <p:blipFill rotWithShape="1">
          <a:blip r:embed="rId2">
            <a:alphaModFix/>
          </a:blip>
          <a:srcRect b="37486" l="0" r="0" t="37486"/>
          <a:stretch/>
        </p:blipFill>
        <p:spPr>
          <a:xfrm>
            <a:off x="0" y="6625525"/>
            <a:ext cx="11889674" cy="232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n blanco" type="blank">
  <p:cSld name="BLANK"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23"/>
          <p:cNvSpPr txBox="1"/>
          <p:nvPr>
            <p:ph idx="10" type="dt"/>
          </p:nvPr>
        </p:nvSpPr>
        <p:spPr>
          <a:xfrm>
            <a:off x="816750" y="6356350"/>
            <a:ext cx="26730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4925" lIns="89875" spcFirstLastPara="1" rIns="89875" wrap="square" tIns="4492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4" name="Google Shape;104;p23"/>
          <p:cNvSpPr txBox="1"/>
          <p:nvPr>
            <p:ph idx="11" type="ftr"/>
          </p:nvPr>
        </p:nvSpPr>
        <p:spPr>
          <a:xfrm>
            <a:off x="3935250" y="6356350"/>
            <a:ext cx="40095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4925" lIns="89875" spcFirstLastPara="1" rIns="89875" wrap="square" tIns="449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5" name="Google Shape;105;p23"/>
          <p:cNvSpPr txBox="1"/>
          <p:nvPr>
            <p:ph idx="12" type="sldNum"/>
          </p:nvPr>
        </p:nvSpPr>
        <p:spPr>
          <a:xfrm>
            <a:off x="8390250" y="6356350"/>
            <a:ext cx="26730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4925" lIns="89875" spcFirstLastPara="1" rIns="89875" wrap="square" tIns="44925">
            <a:noAutofit/>
          </a:bodyPr>
          <a:lstStyle>
            <a:lvl1pPr indent="0" lvl="0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  <p:pic>
        <p:nvPicPr>
          <p:cNvPr id="106" name="Google Shape;106;p23"/>
          <p:cNvPicPr preferRelativeResize="0"/>
          <p:nvPr/>
        </p:nvPicPr>
        <p:blipFill rotWithShape="1">
          <a:blip r:embed="rId2">
            <a:alphaModFix/>
          </a:blip>
          <a:srcRect b="29" l="0" r="0" t="29"/>
          <a:stretch/>
        </p:blipFill>
        <p:spPr>
          <a:xfrm>
            <a:off x="0" y="0"/>
            <a:ext cx="11879997" cy="6857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theme" Target="../theme/theme2.xml"/><Relationship Id="rId10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04965" y="593367"/>
            <a:ext cx="11070000" cy="7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119825" lIns="119825" spcFirstLastPara="1" rIns="119825" wrap="square" tIns="1198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04965" y="1536633"/>
            <a:ext cx="11070000" cy="45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119825" lIns="119825" spcFirstLastPara="1" rIns="119825" wrap="square" tIns="119825">
            <a:normAutofit/>
          </a:bodyPr>
          <a:lstStyle>
            <a:lvl1pPr indent="-3810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Char char="●"/>
              <a:defRPr sz="2400">
                <a:solidFill>
                  <a:schemeClr val="dk2"/>
                </a:solidFill>
              </a:defRPr>
            </a:lvl1pPr>
            <a:lvl2pPr indent="-3429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○"/>
              <a:defRPr sz="1800">
                <a:solidFill>
                  <a:schemeClr val="dk2"/>
                </a:solidFill>
              </a:defRPr>
            </a:lvl2pPr>
            <a:lvl3pPr indent="-3429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■"/>
              <a:defRPr sz="1800">
                <a:solidFill>
                  <a:schemeClr val="dk2"/>
                </a:solidFill>
              </a:defRPr>
            </a:lvl3pPr>
            <a:lvl4pPr indent="-3429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4pPr>
            <a:lvl5pPr indent="-3429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○"/>
              <a:defRPr sz="1800">
                <a:solidFill>
                  <a:schemeClr val="dk2"/>
                </a:solidFill>
              </a:defRPr>
            </a:lvl5pPr>
            <a:lvl6pPr indent="-3429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■"/>
              <a:defRPr sz="1800">
                <a:solidFill>
                  <a:schemeClr val="dk2"/>
                </a:solidFill>
              </a:defRPr>
            </a:lvl6pPr>
            <a:lvl7pPr indent="-3429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7pPr>
            <a:lvl8pPr indent="-3429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○"/>
              <a:defRPr sz="1800">
                <a:solidFill>
                  <a:schemeClr val="dk2"/>
                </a:solidFill>
              </a:defRPr>
            </a:lvl8pPr>
            <a:lvl9pPr indent="-3429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■"/>
              <a:defRPr sz="18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11007524" y="6217622"/>
            <a:ext cx="7128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19825" lIns="119825" spcFirstLastPara="1" rIns="119825" wrap="square" tIns="119825">
            <a:normAutofit/>
          </a:bodyPr>
          <a:lstStyle>
            <a:lvl1pPr lvl="0" algn="r">
              <a:buNone/>
              <a:defRPr sz="1300">
                <a:solidFill>
                  <a:schemeClr val="dk2"/>
                </a:solidFill>
              </a:defRPr>
            </a:lvl1pPr>
            <a:lvl2pPr lvl="1" algn="r">
              <a:buNone/>
              <a:defRPr sz="1300">
                <a:solidFill>
                  <a:schemeClr val="dk2"/>
                </a:solidFill>
              </a:defRPr>
            </a:lvl2pPr>
            <a:lvl3pPr lvl="2" algn="r">
              <a:buNone/>
              <a:defRPr sz="1300">
                <a:solidFill>
                  <a:schemeClr val="dk2"/>
                </a:solidFill>
              </a:defRPr>
            </a:lvl3pPr>
            <a:lvl4pPr lvl="3" algn="r">
              <a:buNone/>
              <a:defRPr sz="1300">
                <a:solidFill>
                  <a:schemeClr val="dk2"/>
                </a:solidFill>
              </a:defRPr>
            </a:lvl4pPr>
            <a:lvl5pPr lvl="4" algn="r">
              <a:buNone/>
              <a:defRPr sz="1300">
                <a:solidFill>
                  <a:schemeClr val="dk2"/>
                </a:solidFill>
              </a:defRPr>
            </a:lvl5pPr>
            <a:lvl6pPr lvl="5" algn="r">
              <a:buNone/>
              <a:defRPr sz="1300">
                <a:solidFill>
                  <a:schemeClr val="dk2"/>
                </a:solidFill>
              </a:defRPr>
            </a:lvl6pPr>
            <a:lvl7pPr lvl="6" algn="r">
              <a:buNone/>
              <a:defRPr sz="1300">
                <a:solidFill>
                  <a:schemeClr val="dk2"/>
                </a:solidFill>
              </a:defRPr>
            </a:lvl7pPr>
            <a:lvl8pPr lvl="7" algn="r">
              <a:buNone/>
              <a:defRPr sz="1300">
                <a:solidFill>
                  <a:schemeClr val="dk2"/>
                </a:solidFill>
              </a:defRPr>
            </a:lvl8pPr>
            <a:lvl9pPr lvl="8" algn="r">
              <a:buNone/>
              <a:defRPr sz="13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816750" y="365125"/>
            <a:ext cx="102465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4925" lIns="89875" spcFirstLastPara="1" rIns="89875" wrap="square" tIns="44925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B9097"/>
              </a:buClr>
              <a:buSzPts val="3500"/>
              <a:buFont typeface="Titillium Web"/>
              <a:buNone/>
              <a:defRPr i="0" sz="3500" u="none" cap="none" strike="noStrike">
                <a:solidFill>
                  <a:srgbClr val="2B9097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2B9097"/>
              </a:buClr>
              <a:buSzPts val="1400"/>
              <a:buFont typeface="Titillium Web"/>
              <a:buNone/>
              <a:defRPr sz="1800">
                <a:solidFill>
                  <a:srgbClr val="2B9097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2B9097"/>
              </a:buClr>
              <a:buSzPts val="1400"/>
              <a:buFont typeface="Titillium Web"/>
              <a:buNone/>
              <a:defRPr sz="1800">
                <a:solidFill>
                  <a:srgbClr val="2B9097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2B9097"/>
              </a:buClr>
              <a:buSzPts val="1400"/>
              <a:buFont typeface="Titillium Web"/>
              <a:buNone/>
              <a:defRPr sz="1800">
                <a:solidFill>
                  <a:srgbClr val="2B9097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2B9097"/>
              </a:buClr>
              <a:buSzPts val="1400"/>
              <a:buFont typeface="Titillium Web"/>
              <a:buNone/>
              <a:defRPr sz="1800">
                <a:solidFill>
                  <a:srgbClr val="2B9097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2B9097"/>
              </a:buClr>
              <a:buSzPts val="1400"/>
              <a:buFont typeface="Titillium Web"/>
              <a:buNone/>
              <a:defRPr sz="1800">
                <a:solidFill>
                  <a:srgbClr val="2B9097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2B9097"/>
              </a:buClr>
              <a:buSzPts val="1400"/>
              <a:buFont typeface="Titillium Web"/>
              <a:buNone/>
              <a:defRPr sz="1800">
                <a:solidFill>
                  <a:srgbClr val="2B9097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2B9097"/>
              </a:buClr>
              <a:buSzPts val="1400"/>
              <a:buFont typeface="Titillium Web"/>
              <a:buNone/>
              <a:defRPr sz="1800">
                <a:solidFill>
                  <a:srgbClr val="2B9097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2B9097"/>
              </a:buClr>
              <a:buSzPts val="1400"/>
              <a:buFont typeface="Titillium Web"/>
              <a:buNone/>
              <a:defRPr sz="1800">
                <a:solidFill>
                  <a:srgbClr val="2B9097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816750" y="1825625"/>
            <a:ext cx="102465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4925" lIns="89875" spcFirstLastPara="1" rIns="89875" wrap="square" tIns="44925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Titillium Web"/>
              <a:buChar char="•"/>
              <a:defRPr i="0" sz="2800" u="none" cap="none" strike="noStrike">
                <a:solidFill>
                  <a:schemeClr val="dk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Titillium Web"/>
              <a:buChar char="•"/>
              <a:defRPr i="0" sz="2400" u="none" cap="none" strike="noStrike">
                <a:solidFill>
                  <a:schemeClr val="dk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Titillium Web"/>
              <a:buChar char="•"/>
              <a:defRPr i="0" sz="2000" u="none" cap="none" strike="noStrike">
                <a:solidFill>
                  <a:schemeClr val="dk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Titillium Web"/>
              <a:buChar char="•"/>
              <a:defRPr i="0" sz="1800" u="none" cap="none" strike="noStrike">
                <a:solidFill>
                  <a:schemeClr val="dk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Titillium Web"/>
              <a:buChar char="•"/>
              <a:defRPr i="0" sz="1800" u="none" cap="none" strike="noStrike">
                <a:solidFill>
                  <a:schemeClr val="dk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Titillium Web"/>
              <a:buChar char="•"/>
              <a:defRPr i="0" sz="1800" u="none" cap="none" strike="noStrike">
                <a:solidFill>
                  <a:schemeClr val="dk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Titillium Web"/>
              <a:buChar char="•"/>
              <a:defRPr i="0" sz="1800" u="none" cap="none" strike="noStrike">
                <a:solidFill>
                  <a:schemeClr val="dk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Titillium Web"/>
              <a:buChar char="•"/>
              <a:defRPr i="0" sz="1800" u="none" cap="none" strike="noStrike">
                <a:solidFill>
                  <a:schemeClr val="dk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Titillium Web"/>
              <a:buChar char="•"/>
              <a:defRPr i="0" sz="1800" u="none" cap="none" strike="noStrike">
                <a:solidFill>
                  <a:schemeClr val="dk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2" type="sldNum"/>
          </p:nvPr>
        </p:nvSpPr>
        <p:spPr>
          <a:xfrm>
            <a:off x="8390250" y="6356350"/>
            <a:ext cx="26730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4925" lIns="89875" spcFirstLastPara="1" rIns="89875" wrap="square" tIns="44925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7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0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4"/>
          <p:cNvSpPr txBox="1"/>
          <p:nvPr>
            <p:ph type="ctrTitle"/>
          </p:nvPr>
        </p:nvSpPr>
        <p:spPr>
          <a:xfrm>
            <a:off x="6427651" y="1583513"/>
            <a:ext cx="4590600" cy="2387700"/>
          </a:xfrm>
          <a:prstGeom prst="rect">
            <a:avLst/>
          </a:prstGeom>
          <a:noFill/>
          <a:ln>
            <a:noFill/>
          </a:ln>
        </p:spPr>
        <p:txBody>
          <a:bodyPr anchorCtr="0" anchor="b" bIns="44925" lIns="89875" spcFirstLastPara="1" rIns="89875" wrap="square" tIns="44925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300"/>
              <a:buFont typeface="Arial"/>
              <a:buNone/>
            </a:pPr>
            <a:r>
              <a:t/>
            </a:r>
            <a:endParaRPr b="1"/>
          </a:p>
        </p:txBody>
      </p:sp>
      <p:sp>
        <p:nvSpPr>
          <p:cNvPr id="112" name="Google Shape;112;p24"/>
          <p:cNvSpPr txBox="1"/>
          <p:nvPr>
            <p:ph idx="1" type="subTitle"/>
          </p:nvPr>
        </p:nvSpPr>
        <p:spPr>
          <a:xfrm>
            <a:off x="6427650" y="3602038"/>
            <a:ext cx="4590600" cy="165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4925" lIns="89875" spcFirstLastPara="1" rIns="89875" wrap="square" tIns="44925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</a:pPr>
            <a:r>
              <a:t/>
            </a:r>
            <a:endParaRPr/>
          </a:p>
        </p:txBody>
      </p:sp>
      <p:pic>
        <p:nvPicPr>
          <p:cNvPr id="113" name="Google Shape;113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990925" y="989393"/>
            <a:ext cx="2120825" cy="1570557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" name="Google Shape;114;p2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811400" y="5393850"/>
            <a:ext cx="5347025" cy="8264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" name="Google Shape;11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96450" y="2003063"/>
            <a:ext cx="4694150" cy="2851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26"/>
          <p:cNvSpPr txBox="1"/>
          <p:nvPr>
            <p:ph type="title"/>
          </p:nvPr>
        </p:nvSpPr>
        <p:spPr>
          <a:xfrm>
            <a:off x="810563" y="3062288"/>
            <a:ext cx="7973400" cy="1500300"/>
          </a:xfrm>
          <a:prstGeom prst="rect">
            <a:avLst/>
          </a:prstGeom>
        </p:spPr>
        <p:txBody>
          <a:bodyPr anchorCtr="0" anchor="b" bIns="44925" lIns="89875" spcFirstLastPara="1" rIns="89875" wrap="square" tIns="449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5" name="Google Shape;125;p26"/>
          <p:cNvSpPr txBox="1"/>
          <p:nvPr>
            <p:ph idx="1" type="body"/>
          </p:nvPr>
        </p:nvSpPr>
        <p:spPr>
          <a:xfrm>
            <a:off x="810562" y="4589463"/>
            <a:ext cx="7973400" cy="1500300"/>
          </a:xfrm>
          <a:prstGeom prst="rect">
            <a:avLst/>
          </a:prstGeom>
        </p:spPr>
        <p:txBody>
          <a:bodyPr anchorCtr="0" anchor="t" bIns="44925" lIns="89875" spcFirstLastPara="1" rIns="89875" wrap="square" tIns="44925">
            <a:norm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7"/>
          <p:cNvSpPr txBox="1"/>
          <p:nvPr>
            <p:ph type="title"/>
          </p:nvPr>
        </p:nvSpPr>
        <p:spPr>
          <a:xfrm>
            <a:off x="170400" y="50"/>
            <a:ext cx="8858100" cy="1281000"/>
          </a:xfrm>
          <a:prstGeom prst="rect">
            <a:avLst/>
          </a:prstGeom>
        </p:spPr>
        <p:txBody>
          <a:bodyPr anchorCtr="0" anchor="ctr" bIns="44925" lIns="89875" spcFirstLastPara="1" rIns="89875" wrap="square" tIns="449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1" name="Google Shape;131;p27"/>
          <p:cNvSpPr txBox="1"/>
          <p:nvPr>
            <p:ph idx="1" type="body"/>
          </p:nvPr>
        </p:nvSpPr>
        <p:spPr>
          <a:xfrm>
            <a:off x="816750" y="1639957"/>
            <a:ext cx="10246500" cy="4591800"/>
          </a:xfrm>
          <a:prstGeom prst="rect">
            <a:avLst/>
          </a:prstGeom>
        </p:spPr>
        <p:txBody>
          <a:bodyPr anchorCtr="0" anchor="t" bIns="44925" lIns="89875" spcFirstLastPara="1" rIns="89875" wrap="square" tIns="44925">
            <a:norm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28"/>
          <p:cNvSpPr txBox="1"/>
          <p:nvPr>
            <p:ph type="title"/>
          </p:nvPr>
        </p:nvSpPr>
        <p:spPr>
          <a:xfrm>
            <a:off x="170400" y="50"/>
            <a:ext cx="8858100" cy="1281000"/>
          </a:xfrm>
          <a:prstGeom prst="rect">
            <a:avLst/>
          </a:prstGeom>
        </p:spPr>
        <p:txBody>
          <a:bodyPr anchorCtr="0" anchor="ctr" bIns="44925" lIns="89875" spcFirstLastPara="1" rIns="89875" wrap="square" tIns="449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7" name="Google Shape;137;p28"/>
          <p:cNvSpPr txBox="1"/>
          <p:nvPr>
            <p:ph idx="1" type="body"/>
          </p:nvPr>
        </p:nvSpPr>
        <p:spPr>
          <a:xfrm>
            <a:off x="816750" y="1639957"/>
            <a:ext cx="10246500" cy="4591800"/>
          </a:xfrm>
          <a:prstGeom prst="rect">
            <a:avLst/>
          </a:prstGeom>
        </p:spPr>
        <p:txBody>
          <a:bodyPr anchorCtr="0" anchor="t" bIns="44925" lIns="89875" spcFirstLastPara="1" rIns="89875" wrap="square" tIns="44925">
            <a:norm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9"/>
          <p:cNvSpPr txBox="1"/>
          <p:nvPr>
            <p:ph type="title"/>
          </p:nvPr>
        </p:nvSpPr>
        <p:spPr>
          <a:xfrm>
            <a:off x="170400" y="50"/>
            <a:ext cx="8858100" cy="1281000"/>
          </a:xfrm>
          <a:prstGeom prst="rect">
            <a:avLst/>
          </a:prstGeom>
        </p:spPr>
        <p:txBody>
          <a:bodyPr anchorCtr="0" anchor="ctr" bIns="44925" lIns="89875" spcFirstLastPara="1" rIns="89875" wrap="square" tIns="449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3" name="Google Shape;143;p29"/>
          <p:cNvSpPr txBox="1"/>
          <p:nvPr>
            <p:ph idx="1" type="body"/>
          </p:nvPr>
        </p:nvSpPr>
        <p:spPr>
          <a:xfrm>
            <a:off x="816750" y="1639957"/>
            <a:ext cx="10246500" cy="4591800"/>
          </a:xfrm>
          <a:prstGeom prst="rect">
            <a:avLst/>
          </a:prstGeom>
        </p:spPr>
        <p:txBody>
          <a:bodyPr anchorCtr="0" anchor="t" bIns="44925" lIns="89875" spcFirstLastPara="1" rIns="89875" wrap="square" tIns="44925">
            <a:norm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30"/>
          <p:cNvSpPr txBox="1"/>
          <p:nvPr>
            <p:ph type="title"/>
          </p:nvPr>
        </p:nvSpPr>
        <p:spPr>
          <a:xfrm>
            <a:off x="816750" y="365125"/>
            <a:ext cx="10246500" cy="1325700"/>
          </a:xfrm>
          <a:prstGeom prst="rect">
            <a:avLst/>
          </a:prstGeom>
        </p:spPr>
        <p:txBody>
          <a:bodyPr anchorCtr="0" anchor="ctr" bIns="44925" lIns="89875" spcFirstLastPara="1" rIns="89875" wrap="square" tIns="449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31"/>
          <p:cNvSpPr txBox="1"/>
          <p:nvPr>
            <p:ph type="title"/>
          </p:nvPr>
        </p:nvSpPr>
        <p:spPr>
          <a:xfrm>
            <a:off x="0" y="561825"/>
            <a:ext cx="11880000" cy="719100"/>
          </a:xfrm>
          <a:prstGeom prst="rect">
            <a:avLst/>
          </a:prstGeom>
        </p:spPr>
        <p:txBody>
          <a:bodyPr anchorCtr="0" anchor="ctr" bIns="44925" lIns="89875" spcFirstLastPara="1" rIns="89875" wrap="square" tIns="449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2" name="Google Shape;162;p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038063" y="1719468"/>
            <a:ext cx="5803875" cy="2413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" name="Google Shape;163;p3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579950" y="5196075"/>
            <a:ext cx="6720100" cy="1038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Tema de Office">
  <a:themeElements>
    <a:clrScheme name="Office">
      <a:dk1>
        <a:srgbClr val="000000"/>
      </a:dk1>
      <a:lt1>
        <a:srgbClr val="FFFFFF"/>
      </a:lt1>
      <a:dk2>
        <a:srgbClr val="434343"/>
      </a:dk2>
      <a:lt2>
        <a:srgbClr val="E7E6E6"/>
      </a:lt2>
      <a:accent1>
        <a:srgbClr val="742DDA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