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9" r:id="rId4"/>
    <p:sldMasterId id="214748367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1880000"/>
  <p:notesSz cx="6858000" cy="9144000"/>
  <p:embeddedFontLst>
    <p:embeddedFont>
      <p:font typeface="Titillium Web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747775"/>
          </p15:clr>
        </p15:guide>
        <p15:guide id="2" pos="3742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74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TitilliumWeb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TitilliumWeb-regular.fnt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TitilliumWeb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TitilliumWeb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59301" y="685800"/>
            <a:ext cx="5940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efa87ba131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g1efa87ba131_1_38:notes"/>
          <p:cNvSpPr/>
          <p:nvPr>
            <p:ph idx="2" type="sldImg"/>
          </p:nvPr>
        </p:nvSpPr>
        <p:spPr>
          <a:xfrm>
            <a:off x="1201728" y="685800"/>
            <a:ext cx="4455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b77c3521ee_1_27:notes"/>
          <p:cNvSpPr/>
          <p:nvPr>
            <p:ph idx="2" type="sldImg"/>
          </p:nvPr>
        </p:nvSpPr>
        <p:spPr>
          <a:xfrm>
            <a:off x="459301" y="685800"/>
            <a:ext cx="5940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b77c3521ee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f0a05f93c9_3_9:notes"/>
          <p:cNvSpPr/>
          <p:nvPr>
            <p:ph idx="2" type="sldImg"/>
          </p:nvPr>
        </p:nvSpPr>
        <p:spPr>
          <a:xfrm>
            <a:off x="459301" y="685800"/>
            <a:ext cx="5940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f0a05f93c9_3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f0a05f93c9_3_4:notes"/>
          <p:cNvSpPr/>
          <p:nvPr>
            <p:ph idx="2" type="sldImg"/>
          </p:nvPr>
        </p:nvSpPr>
        <p:spPr>
          <a:xfrm>
            <a:off x="459301" y="685800"/>
            <a:ext cx="5940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f0a05f93c9_3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f0a05f93c9_3_33:notes"/>
          <p:cNvSpPr/>
          <p:nvPr>
            <p:ph idx="2" type="sldImg"/>
          </p:nvPr>
        </p:nvSpPr>
        <p:spPr>
          <a:xfrm>
            <a:off x="459301" y="685800"/>
            <a:ext cx="5940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f0a05f93c9_3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f10e9ae231_0_13:notes"/>
          <p:cNvSpPr/>
          <p:nvPr>
            <p:ph idx="2" type="sldImg"/>
          </p:nvPr>
        </p:nvSpPr>
        <p:spPr>
          <a:xfrm>
            <a:off x="459301" y="685800"/>
            <a:ext cx="5940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1f10e9ae231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f0a05f93c9_3_24:notes"/>
          <p:cNvSpPr/>
          <p:nvPr>
            <p:ph idx="2" type="sldImg"/>
          </p:nvPr>
        </p:nvSpPr>
        <p:spPr>
          <a:xfrm>
            <a:off x="459301" y="685800"/>
            <a:ext cx="5940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f0a05f93c9_3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b77c3521ee_1_20:notes"/>
          <p:cNvSpPr/>
          <p:nvPr>
            <p:ph idx="2" type="sldImg"/>
          </p:nvPr>
        </p:nvSpPr>
        <p:spPr>
          <a:xfrm>
            <a:off x="459301" y="685800"/>
            <a:ext cx="5940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b77c3521ee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f0a05f93c9_3_14:notes"/>
          <p:cNvSpPr/>
          <p:nvPr>
            <p:ph idx="2" type="sldImg"/>
          </p:nvPr>
        </p:nvSpPr>
        <p:spPr>
          <a:xfrm>
            <a:off x="459301" y="685800"/>
            <a:ext cx="5940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f0a05f93c9_3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efa87ba131_1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1efa87ba131_1_62:notes"/>
          <p:cNvSpPr/>
          <p:nvPr>
            <p:ph idx="2" type="sldImg"/>
          </p:nvPr>
        </p:nvSpPr>
        <p:spPr>
          <a:xfrm>
            <a:off x="1201728" y="685800"/>
            <a:ext cx="4455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jpg"/><Relationship Id="rId3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jpg"/><Relationship Id="rId3" Type="http://schemas.openxmlformats.org/officeDocument/2006/relationships/image" Target="../media/image5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jpg"/><Relationship Id="rId3" Type="http://schemas.openxmlformats.org/officeDocument/2006/relationships/image" Target="../media/image1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jpg"/><Relationship Id="rId3" Type="http://schemas.openxmlformats.org/officeDocument/2006/relationships/image" Target="../media/image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18.jpg"/><Relationship Id="rId4" Type="http://schemas.openxmlformats.org/officeDocument/2006/relationships/image" Target="../media/image4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jpg"/><Relationship Id="rId3" Type="http://schemas.openxmlformats.org/officeDocument/2006/relationships/image" Target="../media/image6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jpg"/><Relationship Id="rId3" Type="http://schemas.openxmlformats.org/officeDocument/2006/relationships/image" Target="../media/image7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jpg"/><Relationship Id="rId3" Type="http://schemas.openxmlformats.org/officeDocument/2006/relationships/image" Target="../media/image7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404975" y="992767"/>
            <a:ext cx="11070000" cy="2736900"/>
          </a:xfrm>
          <a:prstGeom prst="rect">
            <a:avLst/>
          </a:prstGeom>
        </p:spPr>
        <p:txBody>
          <a:bodyPr anchorCtr="0" anchor="b" bIns="119825" lIns="119825" spcFirstLastPara="1" rIns="119825" wrap="square" tIns="1198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404965" y="3778833"/>
            <a:ext cx="11070000" cy="10569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04965" y="2867800"/>
            <a:ext cx="11070000" cy="11223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1pPr>
            <a:lvl2pPr lvl="1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2pPr>
            <a:lvl3pPr lvl="2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3pPr>
            <a:lvl4pPr lvl="3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4pPr>
            <a:lvl5pPr lvl="4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5pPr>
            <a:lvl6pPr lvl="5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6pPr>
            <a:lvl7pPr lvl="6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7pPr>
            <a:lvl8pPr lvl="7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8pPr>
            <a:lvl9pPr lvl="8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404965" y="593367"/>
            <a:ext cx="11070000" cy="7635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404965" y="1536633"/>
            <a:ext cx="11070000" cy="45552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04965" y="593367"/>
            <a:ext cx="11070000" cy="7635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404965" y="1536633"/>
            <a:ext cx="5196600" cy="45552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6278315" y="1536633"/>
            <a:ext cx="5196600" cy="45552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404965" y="593367"/>
            <a:ext cx="11070000" cy="7635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404965" y="740800"/>
            <a:ext cx="3648300" cy="1007700"/>
          </a:xfrm>
          <a:prstGeom prst="rect">
            <a:avLst/>
          </a:prstGeom>
        </p:spPr>
        <p:txBody>
          <a:bodyPr anchorCtr="0" anchor="b" bIns="119825" lIns="119825" spcFirstLastPara="1" rIns="119825" wrap="square" tIns="1198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1pPr>
            <a:lvl2pPr lvl="1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404965" y="1852800"/>
            <a:ext cx="3648300" cy="42393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636939" y="600200"/>
            <a:ext cx="8273100" cy="54543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1pPr>
            <a:lvl2pPr lvl="1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2pPr>
            <a:lvl3pPr lvl="2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3pPr>
            <a:lvl4pPr lvl="3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4pPr>
            <a:lvl5pPr lvl="4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5pPr>
            <a:lvl6pPr lvl="5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6pPr>
            <a:lvl7pPr lvl="6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7pPr>
            <a:lvl8pPr lvl="7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8pPr>
            <a:lvl9pPr lvl="8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940000" y="-167"/>
            <a:ext cx="5940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9825" lIns="119825" spcFirstLastPara="1" rIns="119825" wrap="square" tIns="119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44941" y="1644233"/>
            <a:ext cx="5255700" cy="1976400"/>
          </a:xfrm>
          <a:prstGeom prst="rect">
            <a:avLst/>
          </a:prstGeom>
        </p:spPr>
        <p:txBody>
          <a:bodyPr anchorCtr="0" anchor="b" bIns="119825" lIns="119825" spcFirstLastPara="1" rIns="119825" wrap="square" tIns="1198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44941" y="3737433"/>
            <a:ext cx="5255700" cy="16467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6417461" y="965433"/>
            <a:ext cx="4985100" cy="49269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404965" y="5640767"/>
            <a:ext cx="7793700" cy="806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404965" y="1474833"/>
            <a:ext cx="11070000" cy="2618100"/>
          </a:xfrm>
          <a:prstGeom prst="rect">
            <a:avLst/>
          </a:prstGeom>
        </p:spPr>
        <p:txBody>
          <a:bodyPr anchorCtr="0" anchor="b" bIns="119825" lIns="119825" spcFirstLastPara="1" rIns="119825" wrap="square" tIns="1198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404965" y="4202967"/>
            <a:ext cx="11070000" cy="17343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4"/>
          <p:cNvPicPr preferRelativeResize="0"/>
          <p:nvPr/>
        </p:nvPicPr>
        <p:blipFill rotWithShape="1">
          <a:blip r:embed="rId2">
            <a:alphaModFix/>
          </a:blip>
          <a:srcRect b="29" l="0" r="0" t="29"/>
          <a:stretch/>
        </p:blipFill>
        <p:spPr>
          <a:xfrm>
            <a:off x="0" y="0"/>
            <a:ext cx="11879997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4"/>
          <p:cNvSpPr txBox="1"/>
          <p:nvPr>
            <p:ph type="ctrTitle"/>
          </p:nvPr>
        </p:nvSpPr>
        <p:spPr>
          <a:xfrm>
            <a:off x="6350126" y="1583513"/>
            <a:ext cx="45906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4925" lIns="89875" spcFirstLastPara="1" rIns="89875" wrap="square" tIns="449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Arial"/>
              <a:buNone/>
              <a:defRPr sz="43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7" name="Google Shape;57;p14"/>
          <p:cNvSpPr txBox="1"/>
          <p:nvPr>
            <p:ph idx="1" type="subTitle"/>
          </p:nvPr>
        </p:nvSpPr>
        <p:spPr>
          <a:xfrm>
            <a:off x="6350125" y="3602038"/>
            <a:ext cx="45906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390250" y="6356350"/>
            <a:ext cx="267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59" name="Google Shape;59;p14"/>
          <p:cNvPicPr preferRelativeResize="0"/>
          <p:nvPr/>
        </p:nvPicPr>
        <p:blipFill rotWithShape="1">
          <a:blip r:embed="rId3">
            <a:alphaModFix/>
          </a:blip>
          <a:srcRect b="0" l="39" r="49" t="0"/>
          <a:stretch/>
        </p:blipFill>
        <p:spPr>
          <a:xfrm>
            <a:off x="1" y="0"/>
            <a:ext cx="5811398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1400" y="5393850"/>
            <a:ext cx="5347025" cy="826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5"/>
          <p:cNvPicPr preferRelativeResize="0"/>
          <p:nvPr/>
        </p:nvPicPr>
        <p:blipFill rotWithShape="1">
          <a:blip r:embed="rId2">
            <a:alphaModFix/>
          </a:blip>
          <a:srcRect b="7037" l="0" r="0" t="7029"/>
          <a:stretch/>
        </p:blipFill>
        <p:spPr>
          <a:xfrm>
            <a:off x="0" y="0"/>
            <a:ext cx="11880003" cy="1281113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5"/>
          <p:cNvSpPr txBox="1"/>
          <p:nvPr>
            <p:ph type="title"/>
          </p:nvPr>
        </p:nvSpPr>
        <p:spPr>
          <a:xfrm>
            <a:off x="170400" y="50"/>
            <a:ext cx="8858100" cy="12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816750" y="1639957"/>
            <a:ext cx="10246500" cy="45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4925" lIns="89875" spcFirstLastPara="1" rIns="89875" wrap="square" tIns="44925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390250" y="6356350"/>
            <a:ext cx="267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66" name="Google Shape;66;p15"/>
          <p:cNvPicPr preferRelativeResize="0"/>
          <p:nvPr/>
        </p:nvPicPr>
        <p:blipFill rotWithShape="1">
          <a:blip r:embed="rId3">
            <a:alphaModFix/>
          </a:blip>
          <a:srcRect b="-9793" l="0" r="0" t="0"/>
          <a:stretch/>
        </p:blipFill>
        <p:spPr>
          <a:xfrm>
            <a:off x="8938800" y="264624"/>
            <a:ext cx="2673001" cy="782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 2">
  <p:cSld name="OBJECT_2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6"/>
          <p:cNvPicPr preferRelativeResize="0"/>
          <p:nvPr/>
        </p:nvPicPr>
        <p:blipFill rotWithShape="1">
          <a:blip r:embed="rId2">
            <a:alphaModFix/>
          </a:blip>
          <a:srcRect b="7037" l="0" r="0" t="7029"/>
          <a:stretch/>
        </p:blipFill>
        <p:spPr>
          <a:xfrm>
            <a:off x="0" y="0"/>
            <a:ext cx="11880003" cy="1281113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6"/>
          <p:cNvSpPr txBox="1"/>
          <p:nvPr>
            <p:ph type="title"/>
          </p:nvPr>
        </p:nvSpPr>
        <p:spPr>
          <a:xfrm>
            <a:off x="170400" y="50"/>
            <a:ext cx="8858100" cy="12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816750" y="1639957"/>
            <a:ext cx="10246500" cy="45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4925" lIns="89875" spcFirstLastPara="1" rIns="89875" wrap="square" tIns="44925">
            <a:normAutofit/>
          </a:bodyPr>
          <a:lstStyle>
            <a:lvl1pPr indent="-4064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indent="-3810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indent="-355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390250" y="6356350"/>
            <a:ext cx="267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72" name="Google Shape;72;p16"/>
          <p:cNvPicPr preferRelativeResize="0"/>
          <p:nvPr/>
        </p:nvPicPr>
        <p:blipFill rotWithShape="1">
          <a:blip r:embed="rId3">
            <a:alphaModFix/>
          </a:blip>
          <a:srcRect b="-6389" l="-4168" r="-4954" t="-6108"/>
          <a:stretch/>
        </p:blipFill>
        <p:spPr>
          <a:xfrm>
            <a:off x="9102900" y="97900"/>
            <a:ext cx="2428975" cy="108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 2 1">
  <p:cSld name="OBJECT_2_1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/>
          <p:cNvPicPr preferRelativeResize="0"/>
          <p:nvPr/>
        </p:nvPicPr>
        <p:blipFill rotWithShape="1">
          <a:blip r:embed="rId2">
            <a:alphaModFix/>
          </a:blip>
          <a:srcRect b="7037" l="0" r="0" t="7029"/>
          <a:stretch/>
        </p:blipFill>
        <p:spPr>
          <a:xfrm>
            <a:off x="0" y="0"/>
            <a:ext cx="11880003" cy="1281113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7"/>
          <p:cNvSpPr txBox="1"/>
          <p:nvPr>
            <p:ph type="title"/>
          </p:nvPr>
        </p:nvSpPr>
        <p:spPr>
          <a:xfrm>
            <a:off x="170400" y="50"/>
            <a:ext cx="8858100" cy="12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816750" y="1639957"/>
            <a:ext cx="10246500" cy="45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4925" lIns="89875" spcFirstLastPara="1" rIns="89875" wrap="square" tIns="44925">
            <a:normAutofit/>
          </a:bodyPr>
          <a:lstStyle>
            <a:lvl1pPr indent="-4064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indent="-3810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indent="-355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390250" y="6356350"/>
            <a:ext cx="267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78" name="Google Shape;78;p17"/>
          <p:cNvPicPr preferRelativeResize="0"/>
          <p:nvPr/>
        </p:nvPicPr>
        <p:blipFill rotWithShape="1">
          <a:blip r:embed="rId3">
            <a:alphaModFix/>
          </a:blip>
          <a:srcRect b="0" l="19" r="19" t="0"/>
          <a:stretch/>
        </p:blipFill>
        <p:spPr>
          <a:xfrm>
            <a:off x="9177345" y="163807"/>
            <a:ext cx="2194700" cy="95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 1">
  <p:cSld name="OBJECT_1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227300" y="367500"/>
            <a:ext cx="2548575" cy="54612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8"/>
          <p:cNvSpPr txBox="1"/>
          <p:nvPr>
            <p:ph type="title"/>
          </p:nvPr>
        </p:nvSpPr>
        <p:spPr>
          <a:xfrm>
            <a:off x="821250" y="367500"/>
            <a:ext cx="10237500" cy="12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3500"/>
              <a:buFont typeface="Arial"/>
              <a:buNone/>
              <a:defRPr>
                <a:solidFill>
                  <a:srgbClr val="38761D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400"/>
              <a:buNone/>
              <a:defRPr>
                <a:solidFill>
                  <a:srgbClr val="38761D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400"/>
              <a:buNone/>
              <a:defRPr>
                <a:solidFill>
                  <a:srgbClr val="38761D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400"/>
              <a:buNone/>
              <a:defRPr>
                <a:solidFill>
                  <a:srgbClr val="38761D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400"/>
              <a:buNone/>
              <a:defRPr>
                <a:solidFill>
                  <a:srgbClr val="38761D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400"/>
              <a:buNone/>
              <a:defRPr>
                <a:solidFill>
                  <a:srgbClr val="38761D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400"/>
              <a:buNone/>
              <a:defRPr>
                <a:solidFill>
                  <a:srgbClr val="38761D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400"/>
              <a:buNone/>
              <a:defRPr>
                <a:solidFill>
                  <a:srgbClr val="38761D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400"/>
              <a:buNone/>
              <a:defRPr>
                <a:solidFill>
                  <a:srgbClr val="38761D"/>
                </a:solidFill>
              </a:defRPr>
            </a:lvl9pPr>
          </a:lstStyle>
          <a:p/>
        </p:txBody>
      </p:sp>
      <p:pic>
        <p:nvPicPr>
          <p:cNvPr id="82" name="Google Shape;82;p18"/>
          <p:cNvPicPr preferRelativeResize="0"/>
          <p:nvPr/>
        </p:nvPicPr>
        <p:blipFill rotWithShape="1">
          <a:blip r:embed="rId3">
            <a:alphaModFix/>
          </a:blip>
          <a:srcRect b="0" l="0" r="0" t="29433"/>
          <a:stretch/>
        </p:blipFill>
        <p:spPr>
          <a:xfrm>
            <a:off x="0" y="6424100"/>
            <a:ext cx="11880003" cy="4339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8"/>
          <p:cNvSpPr/>
          <p:nvPr/>
        </p:nvSpPr>
        <p:spPr>
          <a:xfrm>
            <a:off x="9132900" y="6424050"/>
            <a:ext cx="2756700" cy="4338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4" name="Google Shape;84;p18"/>
          <p:cNvPicPr preferRelativeResize="0"/>
          <p:nvPr/>
        </p:nvPicPr>
        <p:blipFill rotWithShape="1">
          <a:blip r:embed="rId4">
            <a:alphaModFix/>
          </a:blip>
          <a:srcRect b="835" l="0" r="0" t="845"/>
          <a:stretch/>
        </p:blipFill>
        <p:spPr>
          <a:xfrm>
            <a:off x="9257300" y="6467199"/>
            <a:ext cx="2498300" cy="38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 1 1">
  <p:cSld name="OBJECT_1_1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6243127"/>
            <a:ext cx="11880003" cy="614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27300" y="367500"/>
            <a:ext cx="2548575" cy="54612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9"/>
          <p:cNvSpPr txBox="1"/>
          <p:nvPr>
            <p:ph type="title"/>
          </p:nvPr>
        </p:nvSpPr>
        <p:spPr>
          <a:xfrm>
            <a:off x="0" y="543950"/>
            <a:ext cx="11880000" cy="73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3500"/>
              <a:buFont typeface="Arial"/>
              <a:buNone/>
              <a:defRPr b="1">
                <a:solidFill>
                  <a:srgbClr val="38761D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400"/>
              <a:buNone/>
              <a:defRPr b="1">
                <a:solidFill>
                  <a:srgbClr val="38761D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400"/>
              <a:buNone/>
              <a:defRPr b="1">
                <a:solidFill>
                  <a:srgbClr val="38761D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400"/>
              <a:buNone/>
              <a:defRPr b="1">
                <a:solidFill>
                  <a:srgbClr val="38761D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400"/>
              <a:buNone/>
              <a:defRPr b="1">
                <a:solidFill>
                  <a:srgbClr val="38761D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400"/>
              <a:buNone/>
              <a:defRPr b="1">
                <a:solidFill>
                  <a:srgbClr val="38761D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400"/>
              <a:buNone/>
              <a:defRPr b="1">
                <a:solidFill>
                  <a:srgbClr val="38761D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400"/>
              <a:buNone/>
              <a:defRPr b="1">
                <a:solidFill>
                  <a:srgbClr val="38761D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400"/>
              <a:buNone/>
              <a:defRPr b="1">
                <a:solidFill>
                  <a:srgbClr val="38761D"/>
                </a:solidFill>
              </a:defRPr>
            </a:lvl9pPr>
          </a:lstStyle>
          <a:p/>
        </p:txBody>
      </p:sp>
      <p:pic>
        <p:nvPicPr>
          <p:cNvPr id="89" name="Google Shape;8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400" y="6307050"/>
            <a:ext cx="2163950" cy="46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0"/>
          <p:cNvSpPr txBox="1"/>
          <p:nvPr>
            <p:ph type="title"/>
          </p:nvPr>
        </p:nvSpPr>
        <p:spPr>
          <a:xfrm>
            <a:off x="810563" y="3062288"/>
            <a:ext cx="7973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4925" lIns="89875" spcFirstLastPara="1" rIns="89875" wrap="square" tIns="4492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3200"/>
              <a:buFont typeface="Arial"/>
              <a:buNone/>
              <a:defRPr sz="3200">
                <a:solidFill>
                  <a:srgbClr val="38761D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3200"/>
              <a:buNone/>
              <a:defRPr sz="3200">
                <a:solidFill>
                  <a:srgbClr val="38761D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3200"/>
              <a:buNone/>
              <a:defRPr sz="3200">
                <a:solidFill>
                  <a:srgbClr val="38761D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3200"/>
              <a:buNone/>
              <a:defRPr sz="3200">
                <a:solidFill>
                  <a:srgbClr val="38761D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3200"/>
              <a:buNone/>
              <a:defRPr sz="3200">
                <a:solidFill>
                  <a:srgbClr val="38761D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3200"/>
              <a:buNone/>
              <a:defRPr sz="3200">
                <a:solidFill>
                  <a:srgbClr val="38761D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3200"/>
              <a:buNone/>
              <a:defRPr sz="3200">
                <a:solidFill>
                  <a:srgbClr val="38761D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3200"/>
              <a:buNone/>
              <a:defRPr sz="3200">
                <a:solidFill>
                  <a:srgbClr val="38761D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3200"/>
              <a:buNone/>
              <a:defRPr sz="3200">
                <a:solidFill>
                  <a:srgbClr val="38761D"/>
                </a:solidFill>
              </a:defRPr>
            </a:lvl9pPr>
          </a:lstStyle>
          <a:p/>
        </p:txBody>
      </p:sp>
      <p:sp>
        <p:nvSpPr>
          <p:cNvPr id="92" name="Google Shape;92;p20"/>
          <p:cNvSpPr txBox="1"/>
          <p:nvPr>
            <p:ph idx="1" type="body"/>
          </p:nvPr>
        </p:nvSpPr>
        <p:spPr>
          <a:xfrm>
            <a:off x="810562" y="4589463"/>
            <a:ext cx="7973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4925" lIns="89875" spcFirstLastPara="1" rIns="89875" wrap="square" tIns="449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p20"/>
          <p:cNvSpPr txBox="1"/>
          <p:nvPr>
            <p:ph idx="12" type="sldNum"/>
          </p:nvPr>
        </p:nvSpPr>
        <p:spPr>
          <a:xfrm>
            <a:off x="8390250" y="6356350"/>
            <a:ext cx="267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94" name="Google Shape;94;p20"/>
          <p:cNvPicPr preferRelativeResize="0"/>
          <p:nvPr/>
        </p:nvPicPr>
        <p:blipFill rotWithShape="1">
          <a:blip r:embed="rId2">
            <a:alphaModFix/>
          </a:blip>
          <a:srcRect b="0" l="5108" r="5117" t="0"/>
          <a:stretch/>
        </p:blipFill>
        <p:spPr>
          <a:xfrm>
            <a:off x="10043119" y="0"/>
            <a:ext cx="1836883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0"/>
          <p:cNvPicPr preferRelativeResize="0"/>
          <p:nvPr/>
        </p:nvPicPr>
        <p:blipFill rotWithShape="1">
          <a:blip r:embed="rId3">
            <a:alphaModFix/>
          </a:blip>
          <a:srcRect b="0" l="39" r="49" t="0"/>
          <a:stretch/>
        </p:blipFill>
        <p:spPr>
          <a:xfrm>
            <a:off x="10269850" y="315736"/>
            <a:ext cx="1383425" cy="772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 1">
  <p:cSld name="SECTION_HEADER_1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1"/>
          <p:cNvSpPr txBox="1"/>
          <p:nvPr>
            <p:ph type="title"/>
          </p:nvPr>
        </p:nvSpPr>
        <p:spPr>
          <a:xfrm>
            <a:off x="2832063" y="3062288"/>
            <a:ext cx="7973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4925" lIns="89875" spcFirstLastPara="1" rIns="89875" wrap="square" tIns="4492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3200"/>
              <a:buFont typeface="Arial"/>
              <a:buNone/>
              <a:defRPr sz="3200">
                <a:solidFill>
                  <a:srgbClr val="38761D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3200"/>
              <a:buNone/>
              <a:defRPr sz="3200">
                <a:solidFill>
                  <a:srgbClr val="38761D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3200"/>
              <a:buNone/>
              <a:defRPr sz="3200">
                <a:solidFill>
                  <a:srgbClr val="38761D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3200"/>
              <a:buNone/>
              <a:defRPr sz="3200">
                <a:solidFill>
                  <a:srgbClr val="38761D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3200"/>
              <a:buNone/>
              <a:defRPr sz="3200">
                <a:solidFill>
                  <a:srgbClr val="38761D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3200"/>
              <a:buNone/>
              <a:defRPr sz="3200">
                <a:solidFill>
                  <a:srgbClr val="38761D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3200"/>
              <a:buNone/>
              <a:defRPr sz="3200">
                <a:solidFill>
                  <a:srgbClr val="38761D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3200"/>
              <a:buNone/>
              <a:defRPr sz="3200">
                <a:solidFill>
                  <a:srgbClr val="38761D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3200"/>
              <a:buNone/>
              <a:defRPr sz="3200">
                <a:solidFill>
                  <a:srgbClr val="38761D"/>
                </a:solidFill>
              </a:defRPr>
            </a:lvl9pPr>
          </a:lstStyle>
          <a:p/>
        </p:txBody>
      </p:sp>
      <p:sp>
        <p:nvSpPr>
          <p:cNvPr id="98" name="Google Shape;98;p21"/>
          <p:cNvSpPr txBox="1"/>
          <p:nvPr>
            <p:ph idx="1" type="body"/>
          </p:nvPr>
        </p:nvSpPr>
        <p:spPr>
          <a:xfrm>
            <a:off x="2832062" y="4589463"/>
            <a:ext cx="7973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4925" lIns="89875" spcFirstLastPara="1" rIns="89875" wrap="square" tIns="4492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9" name="Google Shape;99;p21"/>
          <p:cNvSpPr txBox="1"/>
          <p:nvPr>
            <p:ph idx="12" type="sldNum"/>
          </p:nvPr>
        </p:nvSpPr>
        <p:spPr>
          <a:xfrm>
            <a:off x="8390250" y="6356350"/>
            <a:ext cx="267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100" name="Google Shape;100;p21"/>
          <p:cNvPicPr preferRelativeResize="0"/>
          <p:nvPr/>
        </p:nvPicPr>
        <p:blipFill rotWithShape="1">
          <a:blip r:embed="rId2">
            <a:alphaModFix/>
          </a:blip>
          <a:srcRect b="0" l="5108" r="5117" t="0"/>
          <a:stretch/>
        </p:blipFill>
        <p:spPr>
          <a:xfrm>
            <a:off x="-6" y="0"/>
            <a:ext cx="1836883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1"/>
          <p:cNvPicPr preferRelativeResize="0"/>
          <p:nvPr/>
        </p:nvPicPr>
        <p:blipFill rotWithShape="1">
          <a:blip r:embed="rId3">
            <a:alphaModFix/>
          </a:blip>
          <a:srcRect b="0" l="39" r="49" t="0"/>
          <a:stretch/>
        </p:blipFill>
        <p:spPr>
          <a:xfrm>
            <a:off x="226725" y="315736"/>
            <a:ext cx="1383425" cy="772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eño personalizado 1">
  <p:cSld name="CUSTOM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2"/>
          <p:cNvPicPr preferRelativeResize="0"/>
          <p:nvPr/>
        </p:nvPicPr>
        <p:blipFill rotWithShape="1">
          <a:blip r:embed="rId2">
            <a:alphaModFix/>
          </a:blip>
          <a:srcRect b="32671" l="0" r="0" t="32671"/>
          <a:stretch/>
        </p:blipFill>
        <p:spPr>
          <a:xfrm>
            <a:off x="0" y="6644900"/>
            <a:ext cx="11880003" cy="21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3"/>
          <p:cNvSpPr txBox="1"/>
          <p:nvPr>
            <p:ph idx="10" type="dt"/>
          </p:nvPr>
        </p:nvSpPr>
        <p:spPr>
          <a:xfrm>
            <a:off x="816750" y="6356350"/>
            <a:ext cx="267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3"/>
          <p:cNvSpPr txBox="1"/>
          <p:nvPr>
            <p:ph idx="11" type="ftr"/>
          </p:nvPr>
        </p:nvSpPr>
        <p:spPr>
          <a:xfrm>
            <a:off x="3935250" y="6356350"/>
            <a:ext cx="4009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3"/>
          <p:cNvSpPr txBox="1"/>
          <p:nvPr>
            <p:ph idx="12" type="sldNum"/>
          </p:nvPr>
        </p:nvSpPr>
        <p:spPr>
          <a:xfrm>
            <a:off x="8390250" y="6356350"/>
            <a:ext cx="267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108" name="Google Shape;108;p23"/>
          <p:cNvPicPr preferRelativeResize="0"/>
          <p:nvPr/>
        </p:nvPicPr>
        <p:blipFill rotWithShape="1">
          <a:blip r:embed="rId2">
            <a:alphaModFix/>
          </a:blip>
          <a:srcRect b="29" l="0" r="0" t="29"/>
          <a:stretch/>
        </p:blipFill>
        <p:spPr>
          <a:xfrm>
            <a:off x="0" y="0"/>
            <a:ext cx="11879997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04965" y="593367"/>
            <a:ext cx="110700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9825" lIns="119825" spcFirstLastPara="1" rIns="119825" wrap="square" tIns="1198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04965" y="1536633"/>
            <a:ext cx="110700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19825" lIns="119825" spcFirstLastPara="1" rIns="119825" wrap="square" tIns="119825">
            <a:norm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816750" y="365125"/>
            <a:ext cx="102465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Titillium Web"/>
              <a:buNone/>
              <a:defRPr i="0" sz="3500" u="none" cap="none" strike="noStrike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Titillium Web"/>
              <a:buNone/>
              <a:defRPr sz="1800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Titillium Web"/>
              <a:buNone/>
              <a:defRPr sz="1800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Titillium Web"/>
              <a:buNone/>
              <a:defRPr sz="1800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Titillium Web"/>
              <a:buNone/>
              <a:defRPr sz="1800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Titillium Web"/>
              <a:buNone/>
              <a:defRPr sz="1800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Titillium Web"/>
              <a:buNone/>
              <a:defRPr sz="1800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Titillium Web"/>
              <a:buNone/>
              <a:defRPr sz="1800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Titillium Web"/>
              <a:buNone/>
              <a:defRPr sz="1800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816750" y="1825625"/>
            <a:ext cx="10246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4925" lIns="89875" spcFirstLastPara="1" rIns="89875" wrap="square" tIns="44925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Titillium Web"/>
              <a:buChar char="•"/>
              <a:defRPr i="0" sz="28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itillium Web"/>
              <a:buChar char="•"/>
              <a:defRPr i="0" sz="24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tillium Web"/>
              <a:buChar char="•"/>
              <a:defRPr i="0" sz="20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tillium Web"/>
              <a:buChar char="•"/>
              <a:defRPr i="0" sz="18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tillium Web"/>
              <a:buChar char="•"/>
              <a:defRPr i="0" sz="18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tillium Web"/>
              <a:buChar char="•"/>
              <a:defRPr i="0" sz="18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tillium Web"/>
              <a:buChar char="•"/>
              <a:defRPr i="0" sz="18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tillium Web"/>
              <a:buChar char="•"/>
              <a:defRPr i="0" sz="18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tillium Web"/>
              <a:buChar char="•"/>
              <a:defRPr i="0" sz="18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390250" y="6356350"/>
            <a:ext cx="267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4"/>
          <p:cNvSpPr txBox="1"/>
          <p:nvPr>
            <p:ph type="ctrTitle"/>
          </p:nvPr>
        </p:nvSpPr>
        <p:spPr>
          <a:xfrm>
            <a:off x="6350126" y="1583513"/>
            <a:ext cx="45906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4925" lIns="89875" spcFirstLastPara="1" rIns="89875" wrap="square" tIns="449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Arial"/>
              <a:buNone/>
            </a:pPr>
            <a:r>
              <a:t/>
            </a:r>
            <a:endParaRPr b="1"/>
          </a:p>
        </p:txBody>
      </p:sp>
      <p:sp>
        <p:nvSpPr>
          <p:cNvPr id="114" name="Google Shape;114;p24"/>
          <p:cNvSpPr txBox="1"/>
          <p:nvPr>
            <p:ph idx="1" type="subTitle"/>
          </p:nvPr>
        </p:nvSpPr>
        <p:spPr>
          <a:xfrm>
            <a:off x="6350125" y="3602038"/>
            <a:ext cx="45906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115" name="Google Shape;11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31100" y="989393"/>
            <a:ext cx="2120825" cy="15705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1862" y="1982000"/>
            <a:ext cx="3678374" cy="289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 txBox="1"/>
          <p:nvPr>
            <p:ph type="title"/>
          </p:nvPr>
        </p:nvSpPr>
        <p:spPr>
          <a:xfrm>
            <a:off x="810563" y="3062288"/>
            <a:ext cx="7973400" cy="1500300"/>
          </a:xfrm>
          <a:prstGeom prst="rect">
            <a:avLst/>
          </a:prstGeom>
        </p:spPr>
        <p:txBody>
          <a:bodyPr anchorCtr="0" anchor="b" bIns="44925" lIns="89875" spcFirstLastPara="1" rIns="89875" wrap="square" tIns="449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6"/>
          <p:cNvSpPr txBox="1"/>
          <p:nvPr>
            <p:ph idx="1" type="body"/>
          </p:nvPr>
        </p:nvSpPr>
        <p:spPr>
          <a:xfrm>
            <a:off x="810562" y="4589463"/>
            <a:ext cx="7973400" cy="1500300"/>
          </a:xfrm>
          <a:prstGeom prst="rect">
            <a:avLst/>
          </a:prstGeom>
        </p:spPr>
        <p:txBody>
          <a:bodyPr anchorCtr="0" anchor="t" bIns="44925" lIns="89875" spcFirstLastPara="1" rIns="89875" wrap="square" tIns="449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7"/>
          <p:cNvSpPr txBox="1"/>
          <p:nvPr>
            <p:ph type="title"/>
          </p:nvPr>
        </p:nvSpPr>
        <p:spPr>
          <a:xfrm>
            <a:off x="170400" y="50"/>
            <a:ext cx="8858100" cy="1281000"/>
          </a:xfrm>
          <a:prstGeom prst="rect">
            <a:avLst/>
          </a:prstGeom>
        </p:spPr>
        <p:txBody>
          <a:bodyPr anchorCtr="0" anchor="ctr" bIns="44925" lIns="89875" spcFirstLastPara="1" rIns="89875" wrap="square" tIns="449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7"/>
          <p:cNvSpPr txBox="1"/>
          <p:nvPr>
            <p:ph idx="1" type="body"/>
          </p:nvPr>
        </p:nvSpPr>
        <p:spPr>
          <a:xfrm>
            <a:off x="816750" y="1639957"/>
            <a:ext cx="10246500" cy="4591800"/>
          </a:xfrm>
          <a:prstGeom prst="rect">
            <a:avLst/>
          </a:prstGeom>
        </p:spPr>
        <p:txBody>
          <a:bodyPr anchorCtr="0" anchor="t" bIns="44925" lIns="89875" spcFirstLastPara="1" rIns="89875" wrap="square" tIns="449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8"/>
          <p:cNvSpPr txBox="1"/>
          <p:nvPr>
            <p:ph type="title"/>
          </p:nvPr>
        </p:nvSpPr>
        <p:spPr>
          <a:xfrm>
            <a:off x="170400" y="50"/>
            <a:ext cx="8858100" cy="1281000"/>
          </a:xfrm>
          <a:prstGeom prst="rect">
            <a:avLst/>
          </a:prstGeom>
        </p:spPr>
        <p:txBody>
          <a:bodyPr anchorCtr="0" anchor="ctr" bIns="44925" lIns="89875" spcFirstLastPara="1" rIns="89875" wrap="square" tIns="449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8"/>
          <p:cNvSpPr txBox="1"/>
          <p:nvPr>
            <p:ph idx="1" type="body"/>
          </p:nvPr>
        </p:nvSpPr>
        <p:spPr>
          <a:xfrm>
            <a:off x="816750" y="1639957"/>
            <a:ext cx="10246500" cy="4591800"/>
          </a:xfrm>
          <a:prstGeom prst="rect">
            <a:avLst/>
          </a:prstGeom>
        </p:spPr>
        <p:txBody>
          <a:bodyPr anchorCtr="0" anchor="t" bIns="44925" lIns="89875" spcFirstLastPara="1" rIns="89875" wrap="square" tIns="449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9"/>
          <p:cNvSpPr txBox="1"/>
          <p:nvPr>
            <p:ph type="title"/>
          </p:nvPr>
        </p:nvSpPr>
        <p:spPr>
          <a:xfrm>
            <a:off x="170400" y="50"/>
            <a:ext cx="8858100" cy="1281000"/>
          </a:xfrm>
          <a:prstGeom prst="rect">
            <a:avLst/>
          </a:prstGeom>
        </p:spPr>
        <p:txBody>
          <a:bodyPr anchorCtr="0" anchor="ctr" bIns="44925" lIns="89875" spcFirstLastPara="1" rIns="89875" wrap="square" tIns="449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9"/>
          <p:cNvSpPr txBox="1"/>
          <p:nvPr>
            <p:ph idx="1" type="body"/>
          </p:nvPr>
        </p:nvSpPr>
        <p:spPr>
          <a:xfrm>
            <a:off x="816750" y="1639957"/>
            <a:ext cx="10246500" cy="4591800"/>
          </a:xfrm>
          <a:prstGeom prst="rect">
            <a:avLst/>
          </a:prstGeom>
        </p:spPr>
        <p:txBody>
          <a:bodyPr anchorCtr="0" anchor="t" bIns="44925" lIns="89875" spcFirstLastPara="1" rIns="89875" wrap="square" tIns="449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0"/>
          <p:cNvSpPr txBox="1"/>
          <p:nvPr>
            <p:ph type="title"/>
          </p:nvPr>
        </p:nvSpPr>
        <p:spPr>
          <a:xfrm>
            <a:off x="821250" y="367500"/>
            <a:ext cx="10237500" cy="1281000"/>
          </a:xfrm>
          <a:prstGeom prst="rect">
            <a:avLst/>
          </a:prstGeom>
        </p:spPr>
        <p:txBody>
          <a:bodyPr anchorCtr="0" anchor="ctr" bIns="44925" lIns="89875" spcFirstLastPara="1" rIns="89875" wrap="square" tIns="449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1"/>
          <p:cNvSpPr txBox="1"/>
          <p:nvPr>
            <p:ph type="title"/>
          </p:nvPr>
        </p:nvSpPr>
        <p:spPr>
          <a:xfrm>
            <a:off x="0" y="543950"/>
            <a:ext cx="11880000" cy="739800"/>
          </a:xfrm>
          <a:prstGeom prst="rect">
            <a:avLst/>
          </a:prstGeom>
        </p:spPr>
        <p:txBody>
          <a:bodyPr anchorCtr="0" anchor="ctr" bIns="44925" lIns="89875" spcFirstLastPara="1" rIns="89875" wrap="square" tIns="449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38063" y="1719468"/>
            <a:ext cx="5803875" cy="241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9950" y="5196075"/>
            <a:ext cx="6720100" cy="10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34343"/>
      </a:dk2>
      <a:lt2>
        <a:srgbClr val="E7E6E6"/>
      </a:lt2>
      <a:accent1>
        <a:srgbClr val="6130A8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